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261" r:id="rId4"/>
    <p:sldId id="300" r:id="rId5"/>
    <p:sldId id="301" r:id="rId6"/>
    <p:sldId id="303" r:id="rId7"/>
    <p:sldId id="297" r:id="rId8"/>
    <p:sldId id="296" r:id="rId9"/>
    <p:sldId id="298" r:id="rId10"/>
    <p:sldId id="299" r:id="rId11"/>
    <p:sldId id="306" r:id="rId12"/>
    <p:sldId id="307" r:id="rId13"/>
    <p:sldId id="292" r:id="rId14"/>
    <p:sldId id="314" r:id="rId15"/>
    <p:sldId id="315" r:id="rId16"/>
    <p:sldId id="313" r:id="rId17"/>
    <p:sldId id="309" r:id="rId18"/>
    <p:sldId id="304" r:id="rId19"/>
    <p:sldId id="310" r:id="rId20"/>
    <p:sldId id="311" r:id="rId21"/>
    <p:sldId id="317" r:id="rId22"/>
    <p:sldId id="318" r:id="rId23"/>
    <p:sldId id="320" r:id="rId24"/>
    <p:sldId id="319" r:id="rId25"/>
    <p:sldId id="316" r:id="rId26"/>
  </p:sldIdLst>
  <p:sldSz cx="12192000" cy="6858000"/>
  <p:notesSz cx="6858000" cy="9144000"/>
  <p:embeddedFontLst>
    <p:embeddedFont>
      <p:font typeface="KoPub돋움체 Bold" panose="020B0600000101010101" charset="-127"/>
      <p:bold r:id="rId28"/>
    </p:embeddedFont>
    <p:embeddedFont>
      <p:font typeface="KoPub돋움체 Medium" panose="020B0600000101010101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ABAB"/>
    <a:srgbClr val="D60000"/>
    <a:srgbClr val="B90303"/>
    <a:srgbClr val="ECECEC"/>
    <a:srgbClr val="4F4F4F"/>
    <a:srgbClr val="737373"/>
    <a:srgbClr val="BFBFB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2798" autoAdjust="0"/>
  </p:normalViewPr>
  <p:slideViewPr>
    <p:cSldViewPr snapToGrid="0">
      <p:cViewPr varScale="1">
        <p:scale>
          <a:sx n="62" d="100"/>
          <a:sy n="62" d="100"/>
        </p:scale>
        <p:origin x="8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800" b="1" dirty="0"/>
              <a:t>스마트폰 이용자 중</a:t>
            </a:r>
            <a:endParaRPr lang="en-US" altLang="ko-KR" sz="1800" b="1" dirty="0"/>
          </a:p>
          <a:p>
            <a:pPr algn="l">
              <a:defRPr sz="1800" b="1"/>
            </a:pPr>
            <a:r>
              <a:rPr lang="en-US" altLang="ko-KR" sz="1800" b="1" dirty="0"/>
              <a:t>OTT</a:t>
            </a:r>
            <a:r>
              <a:rPr lang="ko-KR" altLang="en-US" sz="1800" b="1" dirty="0"/>
              <a:t>등 동영상 서비스 이용률</a:t>
            </a:r>
            <a:endParaRPr lang="en-US" altLang="ko-KR" sz="1800" b="1" dirty="0"/>
          </a:p>
        </c:rich>
      </c:tx>
      <c:layout>
        <c:manualLayout>
          <c:xMode val="edge"/>
          <c:yMode val="edge"/>
          <c:x val="1.7038564967124768E-2"/>
          <c:y val="1.99899114884003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3.1876353346456693E-2"/>
          <c:y val="0.42316687983726703"/>
          <c:w val="0.80515563188388761"/>
          <c:h val="0.42294843333503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50F86975-508A-498A-8A91-942E1FFB9019}" type="VALUE">
                      <a:rPr lang="en-US" altLang="ko-KR" smtClean="0"/>
                      <a:pPr/>
                      <a:t>[값]</a:t>
                    </a:fld>
                    <a:r>
                      <a:rPr lang="en-US" altLang="ko-KR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CDA-4FF2-8541-7519EE19E2E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269B028-65DF-486F-A3F3-B86EFA52F8C8}" type="VALUE">
                      <a:rPr lang="en-US" altLang="ko-KR" smtClean="0"/>
                      <a:pPr/>
                      <a:t>[값]</a:t>
                    </a:fld>
                    <a:r>
                      <a:rPr lang="en-US" altLang="ko-KR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CDA-4FF2-8541-7519EE19E2E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389612D9-F3A1-48B0-9879-37F8430DE8E0}" type="VALUE">
                      <a:rPr lang="en-US" altLang="ko-KR" smtClean="0"/>
                      <a:pPr/>
                      <a:t>[값]</a:t>
                    </a:fld>
                    <a:r>
                      <a:rPr lang="en-US" altLang="ko-KR"/>
                      <a:t>%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BCDA-4FF2-8541-7519EE19E2E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이용중</c:v>
                </c:pt>
                <c:pt idx="1">
                  <c:v>현재 비이용</c:v>
                </c:pt>
                <c:pt idx="2">
                  <c:v>이용안함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56.3</c:v>
                </c:pt>
                <c:pt idx="1">
                  <c:v>16</c:v>
                </c:pt>
                <c:pt idx="2">
                  <c:v>27.7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DA-4FF2-8541-7519EE19E2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81555432"/>
        <c:axId val="481556216"/>
      </c:barChart>
      <c:catAx>
        <c:axId val="481555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81556216"/>
        <c:crosses val="autoZero"/>
        <c:auto val="1"/>
        <c:lblAlgn val="ctr"/>
        <c:lblOffset val="100"/>
        <c:noMultiLvlLbl val="0"/>
      </c:catAx>
      <c:valAx>
        <c:axId val="481556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81555432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6092D-A889-44E5-B235-F3EDB23CDCFC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FA2B3-E0C1-40E1-A873-AFEAC99C44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083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9194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5528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423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6199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812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730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681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773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138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1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342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020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715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873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FA2B3-E0C1-40E1-A873-AFEAC99C44D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07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74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23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11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12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110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1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7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7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65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96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01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0EA48-A139-4EB2-BEE3-4F7BAEA72FFB}" type="datetimeFigureOut">
              <a:rPr lang="ko-KR" altLang="en-US" smtClean="0"/>
              <a:t>2020-10-26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9B325-9F1F-4C1B-8D5A-56B2640115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91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632317-2EA5-451C-BB15-8CD5D3D450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338015-9A80-4B90-A66B-9EB2D5D8B496}"/>
              </a:ext>
            </a:extLst>
          </p:cNvPr>
          <p:cNvSpPr/>
          <p:nvPr/>
        </p:nvSpPr>
        <p:spPr>
          <a:xfrm>
            <a:off x="191221" y="127047"/>
            <a:ext cx="11853333" cy="6547043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84296" y="127047"/>
            <a:ext cx="11853333" cy="654704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2658" y="361162"/>
            <a:ext cx="7104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DB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설계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344191" y="4552067"/>
            <a:ext cx="434776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</a:t>
            </a:r>
            <a:r>
              <a:rPr lang="ko-KR" altLang="en-US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조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32140878 </a:t>
            </a:r>
            <a:r>
              <a:rPr lang="ko-KR" altLang="en-US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김영훈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32141306 </a:t>
            </a:r>
            <a:r>
              <a:rPr lang="ko-KR" altLang="en-US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김학재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32151446 </a:t>
            </a:r>
            <a:r>
              <a:rPr lang="ko-KR" altLang="en-US" sz="2000" b="1" dirty="0" err="1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남호철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32162516 </a:t>
            </a:r>
            <a:r>
              <a:rPr lang="ko-KR" altLang="en-US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안석진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 algn="r"/>
            <a:r>
              <a:rPr lang="en-US" altLang="ko-KR" sz="2000" b="1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32162958 </a:t>
            </a:r>
            <a:r>
              <a:rPr lang="ko-KR" altLang="en-US" sz="2000" b="1" dirty="0" err="1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윤지아</a:t>
            </a:r>
            <a:endParaRPr lang="en-US" altLang="ko-KR" sz="20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2658" y="569137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발표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7A291244-51F6-48A2-B1D8-92ACA40EF7A8}"/>
              </a:ext>
            </a:extLst>
          </p:cNvPr>
          <p:cNvGrpSpPr/>
          <p:nvPr/>
        </p:nvGrpSpPr>
        <p:grpSpPr>
          <a:xfrm>
            <a:off x="3048000" y="2518552"/>
            <a:ext cx="6096000" cy="1225761"/>
            <a:chOff x="2897092" y="2518552"/>
            <a:chExt cx="6096000" cy="1225761"/>
          </a:xfrm>
        </p:grpSpPr>
        <p:sp>
          <p:nvSpPr>
            <p:cNvPr id="5" name="TextBox 4"/>
            <p:cNvSpPr txBox="1"/>
            <p:nvPr/>
          </p:nvSpPr>
          <p:spPr>
            <a:xfrm>
              <a:off x="3483983" y="2518552"/>
              <a:ext cx="5100400" cy="769441"/>
            </a:xfrm>
            <a:prstGeom prst="rect">
              <a:avLst/>
            </a:prstGeom>
            <a:solidFill>
              <a:srgbClr val="D60000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SCENE </a:t>
              </a:r>
              <a:r>
                <a:rPr lang="ko-KR" altLang="en-US" sz="4400" b="1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김치 </a:t>
              </a:r>
              <a:r>
                <a:rPr lang="en-US" altLang="ko-KR" sz="4400" b="1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(</a:t>
              </a:r>
              <a:r>
                <a:rPr lang="ko-KR" altLang="en-US" sz="4400" b="1" dirty="0" err="1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신김치</a:t>
              </a:r>
              <a:r>
                <a:rPr lang="en-US" altLang="ko-KR" sz="4400" b="1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)</a:t>
              </a:r>
              <a:endParaRPr lang="ko-KR" altLang="en-US" sz="4400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AACF39-1FDA-40E2-B1D0-0F3E455286BB}"/>
                </a:ext>
              </a:extLst>
            </p:cNvPr>
            <p:cNvSpPr txBox="1"/>
            <p:nvPr/>
          </p:nvSpPr>
          <p:spPr>
            <a:xfrm>
              <a:off x="2897092" y="3344203"/>
              <a:ext cx="60960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b="1" dirty="0" err="1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넷플릭스</a:t>
              </a:r>
              <a:r>
                <a:rPr lang="ko-KR" altLang="en-US" sz="20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 한국 사용자들을 위한 커뮤니티</a:t>
              </a:r>
              <a:endParaRPr lang="en-US" altLang="ko-KR" sz="2000" b="1" dirty="0">
                <a:ln>
                  <a:solidFill>
                    <a:schemeClr val="tx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48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모서리가 둥근 직사각형 68"/>
          <p:cNvSpPr/>
          <p:nvPr/>
        </p:nvSpPr>
        <p:spPr>
          <a:xfrm>
            <a:off x="1211382" y="2225389"/>
            <a:ext cx="4558370" cy="1851712"/>
          </a:xfrm>
          <a:prstGeom prst="round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응용 프로그램 요구 사항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89719" y="1150732"/>
            <a:ext cx="1675459" cy="4462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기본 </a:t>
            </a:r>
            <a:r>
              <a:rPr lang="en-US" altLang="ko-KR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UI </a:t>
            </a:r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364266" y="2525763"/>
            <a:ext cx="4405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좌측 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로고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팀 프로젝트 명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고정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255578" y="1837201"/>
            <a:ext cx="1018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Head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364266" y="3431324"/>
            <a:ext cx="4405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우측 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/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로그인 메뉴</a:t>
            </a:r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20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검색창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1778506" y="2961100"/>
            <a:ext cx="644729" cy="413842"/>
            <a:chOff x="1496090" y="2948561"/>
            <a:chExt cx="644729" cy="413842"/>
          </a:xfrm>
        </p:grpSpPr>
        <p:sp>
          <p:nvSpPr>
            <p:cNvPr id="62" name="모서리가 둥근 직사각형 61"/>
            <p:cNvSpPr/>
            <p:nvPr/>
          </p:nvSpPr>
          <p:spPr>
            <a:xfrm>
              <a:off x="1496090" y="2948561"/>
              <a:ext cx="644729" cy="413842"/>
            </a:xfrm>
            <a:prstGeom prst="roundRect">
              <a:avLst>
                <a:gd name="adj" fmla="val 40932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540431" y="2984909"/>
              <a:ext cx="54373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기능</a:t>
              </a:r>
              <a:endParaRPr lang="ko-KR" altLang="en-US" sz="1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2437950" y="3009593"/>
            <a:ext cx="26989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로고 클릭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메인 화면으로 이동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255578" y="4218439"/>
            <a:ext cx="1018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Body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255578" y="4816335"/>
            <a:ext cx="12620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Footer</a:t>
            </a:r>
          </a:p>
        </p:txBody>
      </p:sp>
      <p:sp>
        <p:nvSpPr>
          <p:cNvPr id="81" name="Freeform 17">
            <a:extLst>
              <a:ext uri="{FF2B5EF4-FFF2-40B4-BE49-F238E27FC236}">
                <a16:creationId xmlns:a16="http://schemas.microsoft.com/office/drawing/2014/main" id="{21ACBE7E-6B8E-4127-AABF-78D4A261590A}"/>
              </a:ext>
            </a:extLst>
          </p:cNvPr>
          <p:cNvSpPr>
            <a:spLocks noEditPoints="1"/>
          </p:cNvSpPr>
          <p:nvPr/>
        </p:nvSpPr>
        <p:spPr bwMode="auto">
          <a:xfrm>
            <a:off x="986609" y="2016520"/>
            <a:ext cx="164581" cy="164581"/>
          </a:xfrm>
          <a:custGeom>
            <a:avLst/>
            <a:gdLst>
              <a:gd name="T0" fmla="*/ 1447 w 3402"/>
              <a:gd name="T1" fmla="*/ 515 h 3402"/>
              <a:gd name="T2" fmla="*/ 1138 w 3402"/>
              <a:gd name="T3" fmla="*/ 629 h 3402"/>
              <a:gd name="T4" fmla="*/ 874 w 3402"/>
              <a:gd name="T5" fmla="*/ 816 h 3402"/>
              <a:gd name="T6" fmla="*/ 669 w 3402"/>
              <a:gd name="T7" fmla="*/ 1067 h 3402"/>
              <a:gd name="T8" fmla="*/ 536 w 3402"/>
              <a:gd name="T9" fmla="*/ 1367 h 3402"/>
              <a:gd name="T10" fmla="*/ 489 w 3402"/>
              <a:gd name="T11" fmla="*/ 1702 h 3402"/>
              <a:gd name="T12" fmla="*/ 536 w 3402"/>
              <a:gd name="T13" fmla="*/ 2038 h 3402"/>
              <a:gd name="T14" fmla="*/ 669 w 3402"/>
              <a:gd name="T15" fmla="*/ 2338 h 3402"/>
              <a:gd name="T16" fmla="*/ 874 w 3402"/>
              <a:gd name="T17" fmla="*/ 2589 h 3402"/>
              <a:gd name="T18" fmla="*/ 1138 w 3402"/>
              <a:gd name="T19" fmla="*/ 2776 h 3402"/>
              <a:gd name="T20" fmla="*/ 1447 w 3402"/>
              <a:gd name="T21" fmla="*/ 2889 h 3402"/>
              <a:gd name="T22" fmla="*/ 1790 w 3402"/>
              <a:gd name="T23" fmla="*/ 2913 h 3402"/>
              <a:gd name="T24" fmla="*/ 2117 w 3402"/>
              <a:gd name="T25" fmla="*/ 2843 h 3402"/>
              <a:gd name="T26" fmla="*/ 2406 w 3402"/>
              <a:gd name="T27" fmla="*/ 2692 h 3402"/>
              <a:gd name="T28" fmla="*/ 2642 w 3402"/>
              <a:gd name="T29" fmla="*/ 2470 h 3402"/>
              <a:gd name="T30" fmla="*/ 2812 w 3402"/>
              <a:gd name="T31" fmla="*/ 2194 h 3402"/>
              <a:gd name="T32" fmla="*/ 2904 w 3402"/>
              <a:gd name="T33" fmla="*/ 1874 h 3402"/>
              <a:gd name="T34" fmla="*/ 2904 w 3402"/>
              <a:gd name="T35" fmla="*/ 1531 h 3402"/>
              <a:gd name="T36" fmla="*/ 2812 w 3402"/>
              <a:gd name="T37" fmla="*/ 1211 h 3402"/>
              <a:gd name="T38" fmla="*/ 2642 w 3402"/>
              <a:gd name="T39" fmla="*/ 935 h 3402"/>
              <a:gd name="T40" fmla="*/ 2406 w 3402"/>
              <a:gd name="T41" fmla="*/ 713 h 3402"/>
              <a:gd name="T42" fmla="*/ 2117 w 3402"/>
              <a:gd name="T43" fmla="*/ 562 h 3402"/>
              <a:gd name="T44" fmla="*/ 1789 w 3402"/>
              <a:gd name="T45" fmla="*/ 492 h 3402"/>
              <a:gd name="T46" fmla="*/ 1906 w 3402"/>
              <a:gd name="T47" fmla="*/ 12 h 3402"/>
              <a:gd name="T48" fmla="*/ 2295 w 3402"/>
              <a:gd name="T49" fmla="*/ 106 h 3402"/>
              <a:gd name="T50" fmla="*/ 2642 w 3402"/>
              <a:gd name="T51" fmla="*/ 284 h 3402"/>
              <a:gd name="T52" fmla="*/ 2938 w 3402"/>
              <a:gd name="T53" fmla="*/ 533 h 3402"/>
              <a:gd name="T54" fmla="*/ 3170 w 3402"/>
              <a:gd name="T55" fmla="*/ 842 h 3402"/>
              <a:gd name="T56" fmla="*/ 3328 w 3402"/>
              <a:gd name="T57" fmla="*/ 1201 h 3402"/>
              <a:gd name="T58" fmla="*/ 3399 w 3402"/>
              <a:gd name="T59" fmla="*/ 1597 h 3402"/>
              <a:gd name="T60" fmla="*/ 3374 w 3402"/>
              <a:gd name="T61" fmla="*/ 2007 h 3402"/>
              <a:gd name="T62" fmla="*/ 3259 w 3402"/>
              <a:gd name="T63" fmla="*/ 2386 h 3402"/>
              <a:gd name="T64" fmla="*/ 3063 w 3402"/>
              <a:gd name="T65" fmla="*/ 2722 h 3402"/>
              <a:gd name="T66" fmla="*/ 2797 w 3402"/>
              <a:gd name="T67" fmla="*/ 3002 h 3402"/>
              <a:gd name="T68" fmla="*/ 2474 w 3402"/>
              <a:gd name="T69" fmla="*/ 3216 h 3402"/>
              <a:gd name="T70" fmla="*/ 2105 w 3402"/>
              <a:gd name="T71" fmla="*/ 3354 h 3402"/>
              <a:gd name="T72" fmla="*/ 1701 w 3402"/>
              <a:gd name="T73" fmla="*/ 3402 h 3402"/>
              <a:gd name="T74" fmla="*/ 1395 w 3402"/>
              <a:gd name="T75" fmla="*/ 3374 h 3402"/>
              <a:gd name="T76" fmla="*/ 1016 w 3402"/>
              <a:gd name="T77" fmla="*/ 3259 h 3402"/>
              <a:gd name="T78" fmla="*/ 680 w 3402"/>
              <a:gd name="T79" fmla="*/ 3063 h 3402"/>
              <a:gd name="T80" fmla="*/ 400 w 3402"/>
              <a:gd name="T81" fmla="*/ 2797 h 3402"/>
              <a:gd name="T82" fmla="*/ 186 w 3402"/>
              <a:gd name="T83" fmla="*/ 2474 h 3402"/>
              <a:gd name="T84" fmla="*/ 48 w 3402"/>
              <a:gd name="T85" fmla="*/ 2105 h 3402"/>
              <a:gd name="T86" fmla="*/ 0 w 3402"/>
              <a:gd name="T87" fmla="*/ 1701 h 3402"/>
              <a:gd name="T88" fmla="*/ 48 w 3402"/>
              <a:gd name="T89" fmla="*/ 1297 h 3402"/>
              <a:gd name="T90" fmla="*/ 186 w 3402"/>
              <a:gd name="T91" fmla="*/ 928 h 3402"/>
              <a:gd name="T92" fmla="*/ 400 w 3402"/>
              <a:gd name="T93" fmla="*/ 605 h 3402"/>
              <a:gd name="T94" fmla="*/ 680 w 3402"/>
              <a:gd name="T95" fmla="*/ 339 h 3402"/>
              <a:gd name="T96" fmla="*/ 1016 w 3402"/>
              <a:gd name="T97" fmla="*/ 143 h 3402"/>
              <a:gd name="T98" fmla="*/ 1395 w 3402"/>
              <a:gd name="T99" fmla="*/ 28 h 3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02" h="3402">
                <a:moveTo>
                  <a:pt x="1702" y="489"/>
                </a:moveTo>
                <a:lnTo>
                  <a:pt x="1615" y="492"/>
                </a:lnTo>
                <a:lnTo>
                  <a:pt x="1531" y="501"/>
                </a:lnTo>
                <a:lnTo>
                  <a:pt x="1447" y="515"/>
                </a:lnTo>
                <a:lnTo>
                  <a:pt x="1367" y="536"/>
                </a:lnTo>
                <a:lnTo>
                  <a:pt x="1288" y="562"/>
                </a:lnTo>
                <a:lnTo>
                  <a:pt x="1211" y="593"/>
                </a:lnTo>
                <a:lnTo>
                  <a:pt x="1138" y="629"/>
                </a:lnTo>
                <a:lnTo>
                  <a:pt x="1067" y="669"/>
                </a:lnTo>
                <a:lnTo>
                  <a:pt x="999" y="713"/>
                </a:lnTo>
                <a:lnTo>
                  <a:pt x="935" y="763"/>
                </a:lnTo>
                <a:lnTo>
                  <a:pt x="874" y="816"/>
                </a:lnTo>
                <a:lnTo>
                  <a:pt x="816" y="874"/>
                </a:lnTo>
                <a:lnTo>
                  <a:pt x="763" y="935"/>
                </a:lnTo>
                <a:lnTo>
                  <a:pt x="713" y="999"/>
                </a:lnTo>
                <a:lnTo>
                  <a:pt x="669" y="1067"/>
                </a:lnTo>
                <a:lnTo>
                  <a:pt x="629" y="1138"/>
                </a:lnTo>
                <a:lnTo>
                  <a:pt x="593" y="1211"/>
                </a:lnTo>
                <a:lnTo>
                  <a:pt x="562" y="1288"/>
                </a:lnTo>
                <a:lnTo>
                  <a:pt x="536" y="1367"/>
                </a:lnTo>
                <a:lnTo>
                  <a:pt x="515" y="1447"/>
                </a:lnTo>
                <a:lnTo>
                  <a:pt x="501" y="1531"/>
                </a:lnTo>
                <a:lnTo>
                  <a:pt x="492" y="1615"/>
                </a:lnTo>
                <a:lnTo>
                  <a:pt x="489" y="1702"/>
                </a:lnTo>
                <a:lnTo>
                  <a:pt x="492" y="1789"/>
                </a:lnTo>
                <a:lnTo>
                  <a:pt x="501" y="1874"/>
                </a:lnTo>
                <a:lnTo>
                  <a:pt x="515" y="1958"/>
                </a:lnTo>
                <a:lnTo>
                  <a:pt x="536" y="2038"/>
                </a:lnTo>
                <a:lnTo>
                  <a:pt x="562" y="2117"/>
                </a:lnTo>
                <a:lnTo>
                  <a:pt x="593" y="2194"/>
                </a:lnTo>
                <a:lnTo>
                  <a:pt x="629" y="2267"/>
                </a:lnTo>
                <a:lnTo>
                  <a:pt x="669" y="2338"/>
                </a:lnTo>
                <a:lnTo>
                  <a:pt x="713" y="2406"/>
                </a:lnTo>
                <a:lnTo>
                  <a:pt x="763" y="2470"/>
                </a:lnTo>
                <a:lnTo>
                  <a:pt x="816" y="2531"/>
                </a:lnTo>
                <a:lnTo>
                  <a:pt x="874" y="2589"/>
                </a:lnTo>
                <a:lnTo>
                  <a:pt x="935" y="2642"/>
                </a:lnTo>
                <a:lnTo>
                  <a:pt x="999" y="2692"/>
                </a:lnTo>
                <a:lnTo>
                  <a:pt x="1067" y="2736"/>
                </a:lnTo>
                <a:lnTo>
                  <a:pt x="1138" y="2776"/>
                </a:lnTo>
                <a:lnTo>
                  <a:pt x="1211" y="2812"/>
                </a:lnTo>
                <a:lnTo>
                  <a:pt x="1288" y="2843"/>
                </a:lnTo>
                <a:lnTo>
                  <a:pt x="1367" y="2869"/>
                </a:lnTo>
                <a:lnTo>
                  <a:pt x="1447" y="2889"/>
                </a:lnTo>
                <a:lnTo>
                  <a:pt x="1531" y="2904"/>
                </a:lnTo>
                <a:lnTo>
                  <a:pt x="1615" y="2913"/>
                </a:lnTo>
                <a:lnTo>
                  <a:pt x="1702" y="2915"/>
                </a:lnTo>
                <a:lnTo>
                  <a:pt x="1790" y="2913"/>
                </a:lnTo>
                <a:lnTo>
                  <a:pt x="1874" y="2904"/>
                </a:lnTo>
                <a:lnTo>
                  <a:pt x="1958" y="2889"/>
                </a:lnTo>
                <a:lnTo>
                  <a:pt x="2038" y="2869"/>
                </a:lnTo>
                <a:lnTo>
                  <a:pt x="2117" y="2843"/>
                </a:lnTo>
                <a:lnTo>
                  <a:pt x="2194" y="2812"/>
                </a:lnTo>
                <a:lnTo>
                  <a:pt x="2268" y="2776"/>
                </a:lnTo>
                <a:lnTo>
                  <a:pt x="2338" y="2736"/>
                </a:lnTo>
                <a:lnTo>
                  <a:pt x="2406" y="2692"/>
                </a:lnTo>
                <a:lnTo>
                  <a:pt x="2471" y="2642"/>
                </a:lnTo>
                <a:lnTo>
                  <a:pt x="2532" y="2589"/>
                </a:lnTo>
                <a:lnTo>
                  <a:pt x="2589" y="2531"/>
                </a:lnTo>
                <a:lnTo>
                  <a:pt x="2642" y="2470"/>
                </a:lnTo>
                <a:lnTo>
                  <a:pt x="2692" y="2406"/>
                </a:lnTo>
                <a:lnTo>
                  <a:pt x="2736" y="2338"/>
                </a:lnTo>
                <a:lnTo>
                  <a:pt x="2776" y="2267"/>
                </a:lnTo>
                <a:lnTo>
                  <a:pt x="2812" y="2194"/>
                </a:lnTo>
                <a:lnTo>
                  <a:pt x="2843" y="2117"/>
                </a:lnTo>
                <a:lnTo>
                  <a:pt x="2869" y="2038"/>
                </a:lnTo>
                <a:lnTo>
                  <a:pt x="2889" y="1958"/>
                </a:lnTo>
                <a:lnTo>
                  <a:pt x="2904" y="1874"/>
                </a:lnTo>
                <a:lnTo>
                  <a:pt x="2913" y="1789"/>
                </a:lnTo>
                <a:lnTo>
                  <a:pt x="2915" y="1702"/>
                </a:lnTo>
                <a:lnTo>
                  <a:pt x="2913" y="1615"/>
                </a:lnTo>
                <a:lnTo>
                  <a:pt x="2904" y="1531"/>
                </a:lnTo>
                <a:lnTo>
                  <a:pt x="2889" y="1447"/>
                </a:lnTo>
                <a:lnTo>
                  <a:pt x="2869" y="1367"/>
                </a:lnTo>
                <a:lnTo>
                  <a:pt x="2843" y="1288"/>
                </a:lnTo>
                <a:lnTo>
                  <a:pt x="2812" y="1211"/>
                </a:lnTo>
                <a:lnTo>
                  <a:pt x="2776" y="1138"/>
                </a:lnTo>
                <a:lnTo>
                  <a:pt x="2736" y="1067"/>
                </a:lnTo>
                <a:lnTo>
                  <a:pt x="2692" y="999"/>
                </a:lnTo>
                <a:lnTo>
                  <a:pt x="2642" y="935"/>
                </a:lnTo>
                <a:lnTo>
                  <a:pt x="2589" y="874"/>
                </a:lnTo>
                <a:lnTo>
                  <a:pt x="2531" y="816"/>
                </a:lnTo>
                <a:lnTo>
                  <a:pt x="2470" y="763"/>
                </a:lnTo>
                <a:lnTo>
                  <a:pt x="2406" y="713"/>
                </a:lnTo>
                <a:lnTo>
                  <a:pt x="2338" y="669"/>
                </a:lnTo>
                <a:lnTo>
                  <a:pt x="2267" y="629"/>
                </a:lnTo>
                <a:lnTo>
                  <a:pt x="2194" y="593"/>
                </a:lnTo>
                <a:lnTo>
                  <a:pt x="2117" y="562"/>
                </a:lnTo>
                <a:lnTo>
                  <a:pt x="2038" y="536"/>
                </a:lnTo>
                <a:lnTo>
                  <a:pt x="1958" y="515"/>
                </a:lnTo>
                <a:lnTo>
                  <a:pt x="1874" y="501"/>
                </a:lnTo>
                <a:lnTo>
                  <a:pt x="1789" y="492"/>
                </a:lnTo>
                <a:lnTo>
                  <a:pt x="1702" y="489"/>
                </a:lnTo>
                <a:close/>
                <a:moveTo>
                  <a:pt x="1701" y="0"/>
                </a:moveTo>
                <a:lnTo>
                  <a:pt x="1805" y="3"/>
                </a:lnTo>
                <a:lnTo>
                  <a:pt x="1906" y="12"/>
                </a:lnTo>
                <a:lnTo>
                  <a:pt x="2007" y="28"/>
                </a:lnTo>
                <a:lnTo>
                  <a:pt x="2105" y="48"/>
                </a:lnTo>
                <a:lnTo>
                  <a:pt x="2201" y="74"/>
                </a:lnTo>
                <a:lnTo>
                  <a:pt x="2295" y="106"/>
                </a:lnTo>
                <a:lnTo>
                  <a:pt x="2386" y="143"/>
                </a:lnTo>
                <a:lnTo>
                  <a:pt x="2474" y="186"/>
                </a:lnTo>
                <a:lnTo>
                  <a:pt x="2560" y="232"/>
                </a:lnTo>
                <a:lnTo>
                  <a:pt x="2642" y="284"/>
                </a:lnTo>
                <a:lnTo>
                  <a:pt x="2722" y="339"/>
                </a:lnTo>
                <a:lnTo>
                  <a:pt x="2797" y="400"/>
                </a:lnTo>
                <a:lnTo>
                  <a:pt x="2869" y="464"/>
                </a:lnTo>
                <a:lnTo>
                  <a:pt x="2938" y="533"/>
                </a:lnTo>
                <a:lnTo>
                  <a:pt x="3002" y="605"/>
                </a:lnTo>
                <a:lnTo>
                  <a:pt x="3063" y="680"/>
                </a:lnTo>
                <a:lnTo>
                  <a:pt x="3119" y="760"/>
                </a:lnTo>
                <a:lnTo>
                  <a:pt x="3170" y="842"/>
                </a:lnTo>
                <a:lnTo>
                  <a:pt x="3216" y="928"/>
                </a:lnTo>
                <a:lnTo>
                  <a:pt x="3259" y="1016"/>
                </a:lnTo>
                <a:lnTo>
                  <a:pt x="3296" y="1107"/>
                </a:lnTo>
                <a:lnTo>
                  <a:pt x="3328" y="1201"/>
                </a:lnTo>
                <a:lnTo>
                  <a:pt x="3354" y="1297"/>
                </a:lnTo>
                <a:lnTo>
                  <a:pt x="3374" y="1395"/>
                </a:lnTo>
                <a:lnTo>
                  <a:pt x="3390" y="1496"/>
                </a:lnTo>
                <a:lnTo>
                  <a:pt x="3399" y="1597"/>
                </a:lnTo>
                <a:lnTo>
                  <a:pt x="3402" y="1701"/>
                </a:lnTo>
                <a:lnTo>
                  <a:pt x="3399" y="1805"/>
                </a:lnTo>
                <a:lnTo>
                  <a:pt x="3390" y="1906"/>
                </a:lnTo>
                <a:lnTo>
                  <a:pt x="3374" y="2007"/>
                </a:lnTo>
                <a:lnTo>
                  <a:pt x="3354" y="2105"/>
                </a:lnTo>
                <a:lnTo>
                  <a:pt x="3328" y="2201"/>
                </a:lnTo>
                <a:lnTo>
                  <a:pt x="3296" y="2295"/>
                </a:lnTo>
                <a:lnTo>
                  <a:pt x="3259" y="2386"/>
                </a:lnTo>
                <a:lnTo>
                  <a:pt x="3216" y="2474"/>
                </a:lnTo>
                <a:lnTo>
                  <a:pt x="3170" y="2560"/>
                </a:lnTo>
                <a:lnTo>
                  <a:pt x="3119" y="2642"/>
                </a:lnTo>
                <a:lnTo>
                  <a:pt x="3063" y="2722"/>
                </a:lnTo>
                <a:lnTo>
                  <a:pt x="3002" y="2797"/>
                </a:lnTo>
                <a:lnTo>
                  <a:pt x="2938" y="2869"/>
                </a:lnTo>
                <a:lnTo>
                  <a:pt x="2869" y="2938"/>
                </a:lnTo>
                <a:lnTo>
                  <a:pt x="2797" y="3002"/>
                </a:lnTo>
                <a:lnTo>
                  <a:pt x="2722" y="3063"/>
                </a:lnTo>
                <a:lnTo>
                  <a:pt x="2642" y="3119"/>
                </a:lnTo>
                <a:lnTo>
                  <a:pt x="2560" y="3170"/>
                </a:lnTo>
                <a:lnTo>
                  <a:pt x="2474" y="3216"/>
                </a:lnTo>
                <a:lnTo>
                  <a:pt x="2386" y="3259"/>
                </a:lnTo>
                <a:lnTo>
                  <a:pt x="2295" y="3296"/>
                </a:lnTo>
                <a:lnTo>
                  <a:pt x="2201" y="3328"/>
                </a:lnTo>
                <a:lnTo>
                  <a:pt x="2105" y="3354"/>
                </a:lnTo>
                <a:lnTo>
                  <a:pt x="2007" y="3374"/>
                </a:lnTo>
                <a:lnTo>
                  <a:pt x="1906" y="3390"/>
                </a:lnTo>
                <a:lnTo>
                  <a:pt x="1805" y="3399"/>
                </a:lnTo>
                <a:lnTo>
                  <a:pt x="1701" y="3402"/>
                </a:lnTo>
                <a:lnTo>
                  <a:pt x="1700" y="3402"/>
                </a:lnTo>
                <a:lnTo>
                  <a:pt x="1597" y="3399"/>
                </a:lnTo>
                <a:lnTo>
                  <a:pt x="1496" y="3390"/>
                </a:lnTo>
                <a:lnTo>
                  <a:pt x="1395" y="3374"/>
                </a:lnTo>
                <a:lnTo>
                  <a:pt x="1297" y="3354"/>
                </a:lnTo>
                <a:lnTo>
                  <a:pt x="1201" y="3328"/>
                </a:lnTo>
                <a:lnTo>
                  <a:pt x="1107" y="3296"/>
                </a:lnTo>
                <a:lnTo>
                  <a:pt x="1016" y="3259"/>
                </a:lnTo>
                <a:lnTo>
                  <a:pt x="928" y="3216"/>
                </a:lnTo>
                <a:lnTo>
                  <a:pt x="842" y="3170"/>
                </a:lnTo>
                <a:lnTo>
                  <a:pt x="760" y="3119"/>
                </a:lnTo>
                <a:lnTo>
                  <a:pt x="680" y="3063"/>
                </a:lnTo>
                <a:lnTo>
                  <a:pt x="605" y="3002"/>
                </a:lnTo>
                <a:lnTo>
                  <a:pt x="533" y="2938"/>
                </a:lnTo>
                <a:lnTo>
                  <a:pt x="464" y="2869"/>
                </a:lnTo>
                <a:lnTo>
                  <a:pt x="400" y="2797"/>
                </a:lnTo>
                <a:lnTo>
                  <a:pt x="339" y="2722"/>
                </a:lnTo>
                <a:lnTo>
                  <a:pt x="284" y="2642"/>
                </a:lnTo>
                <a:lnTo>
                  <a:pt x="232" y="2560"/>
                </a:lnTo>
                <a:lnTo>
                  <a:pt x="186" y="2474"/>
                </a:lnTo>
                <a:lnTo>
                  <a:pt x="143" y="2386"/>
                </a:lnTo>
                <a:lnTo>
                  <a:pt x="106" y="2295"/>
                </a:lnTo>
                <a:lnTo>
                  <a:pt x="74" y="2201"/>
                </a:lnTo>
                <a:lnTo>
                  <a:pt x="48" y="2105"/>
                </a:lnTo>
                <a:lnTo>
                  <a:pt x="28" y="2007"/>
                </a:lnTo>
                <a:lnTo>
                  <a:pt x="12" y="1906"/>
                </a:lnTo>
                <a:lnTo>
                  <a:pt x="3" y="1805"/>
                </a:lnTo>
                <a:lnTo>
                  <a:pt x="0" y="1701"/>
                </a:lnTo>
                <a:lnTo>
                  <a:pt x="3" y="1597"/>
                </a:lnTo>
                <a:lnTo>
                  <a:pt x="12" y="1496"/>
                </a:lnTo>
                <a:lnTo>
                  <a:pt x="28" y="1395"/>
                </a:lnTo>
                <a:lnTo>
                  <a:pt x="48" y="1297"/>
                </a:lnTo>
                <a:lnTo>
                  <a:pt x="74" y="1201"/>
                </a:lnTo>
                <a:lnTo>
                  <a:pt x="106" y="1107"/>
                </a:lnTo>
                <a:lnTo>
                  <a:pt x="143" y="1016"/>
                </a:lnTo>
                <a:lnTo>
                  <a:pt x="186" y="928"/>
                </a:lnTo>
                <a:lnTo>
                  <a:pt x="232" y="842"/>
                </a:lnTo>
                <a:lnTo>
                  <a:pt x="284" y="760"/>
                </a:lnTo>
                <a:lnTo>
                  <a:pt x="339" y="680"/>
                </a:lnTo>
                <a:lnTo>
                  <a:pt x="400" y="605"/>
                </a:lnTo>
                <a:lnTo>
                  <a:pt x="464" y="533"/>
                </a:lnTo>
                <a:lnTo>
                  <a:pt x="533" y="464"/>
                </a:lnTo>
                <a:lnTo>
                  <a:pt x="605" y="400"/>
                </a:lnTo>
                <a:lnTo>
                  <a:pt x="680" y="339"/>
                </a:lnTo>
                <a:lnTo>
                  <a:pt x="760" y="284"/>
                </a:lnTo>
                <a:lnTo>
                  <a:pt x="842" y="232"/>
                </a:lnTo>
                <a:lnTo>
                  <a:pt x="928" y="186"/>
                </a:lnTo>
                <a:lnTo>
                  <a:pt x="1016" y="143"/>
                </a:lnTo>
                <a:lnTo>
                  <a:pt x="1107" y="106"/>
                </a:lnTo>
                <a:lnTo>
                  <a:pt x="1201" y="74"/>
                </a:lnTo>
                <a:lnTo>
                  <a:pt x="1297" y="48"/>
                </a:lnTo>
                <a:lnTo>
                  <a:pt x="1395" y="28"/>
                </a:lnTo>
                <a:lnTo>
                  <a:pt x="1496" y="12"/>
                </a:lnTo>
                <a:lnTo>
                  <a:pt x="1597" y="3"/>
                </a:lnTo>
                <a:lnTo>
                  <a:pt x="1701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4" name="Freeform 17">
            <a:extLst>
              <a:ext uri="{FF2B5EF4-FFF2-40B4-BE49-F238E27FC236}">
                <a16:creationId xmlns:a16="http://schemas.microsoft.com/office/drawing/2014/main" id="{21ACBE7E-6B8E-4127-AABF-78D4A261590A}"/>
              </a:ext>
            </a:extLst>
          </p:cNvPr>
          <p:cNvSpPr>
            <a:spLocks noEditPoints="1"/>
          </p:cNvSpPr>
          <p:nvPr/>
        </p:nvSpPr>
        <p:spPr bwMode="auto">
          <a:xfrm>
            <a:off x="986609" y="4397758"/>
            <a:ext cx="164581" cy="164581"/>
          </a:xfrm>
          <a:custGeom>
            <a:avLst/>
            <a:gdLst>
              <a:gd name="T0" fmla="*/ 1447 w 3402"/>
              <a:gd name="T1" fmla="*/ 515 h 3402"/>
              <a:gd name="T2" fmla="*/ 1138 w 3402"/>
              <a:gd name="T3" fmla="*/ 629 h 3402"/>
              <a:gd name="T4" fmla="*/ 874 w 3402"/>
              <a:gd name="T5" fmla="*/ 816 h 3402"/>
              <a:gd name="T6" fmla="*/ 669 w 3402"/>
              <a:gd name="T7" fmla="*/ 1067 h 3402"/>
              <a:gd name="T8" fmla="*/ 536 w 3402"/>
              <a:gd name="T9" fmla="*/ 1367 h 3402"/>
              <a:gd name="T10" fmla="*/ 489 w 3402"/>
              <a:gd name="T11" fmla="*/ 1702 h 3402"/>
              <a:gd name="T12" fmla="*/ 536 w 3402"/>
              <a:gd name="T13" fmla="*/ 2038 h 3402"/>
              <a:gd name="T14" fmla="*/ 669 w 3402"/>
              <a:gd name="T15" fmla="*/ 2338 h 3402"/>
              <a:gd name="T16" fmla="*/ 874 w 3402"/>
              <a:gd name="T17" fmla="*/ 2589 h 3402"/>
              <a:gd name="T18" fmla="*/ 1138 w 3402"/>
              <a:gd name="T19" fmla="*/ 2776 h 3402"/>
              <a:gd name="T20" fmla="*/ 1447 w 3402"/>
              <a:gd name="T21" fmla="*/ 2889 h 3402"/>
              <a:gd name="T22" fmla="*/ 1790 w 3402"/>
              <a:gd name="T23" fmla="*/ 2913 h 3402"/>
              <a:gd name="T24" fmla="*/ 2117 w 3402"/>
              <a:gd name="T25" fmla="*/ 2843 h 3402"/>
              <a:gd name="T26" fmla="*/ 2406 w 3402"/>
              <a:gd name="T27" fmla="*/ 2692 h 3402"/>
              <a:gd name="T28" fmla="*/ 2642 w 3402"/>
              <a:gd name="T29" fmla="*/ 2470 h 3402"/>
              <a:gd name="T30" fmla="*/ 2812 w 3402"/>
              <a:gd name="T31" fmla="*/ 2194 h 3402"/>
              <a:gd name="T32" fmla="*/ 2904 w 3402"/>
              <a:gd name="T33" fmla="*/ 1874 h 3402"/>
              <a:gd name="T34" fmla="*/ 2904 w 3402"/>
              <a:gd name="T35" fmla="*/ 1531 h 3402"/>
              <a:gd name="T36" fmla="*/ 2812 w 3402"/>
              <a:gd name="T37" fmla="*/ 1211 h 3402"/>
              <a:gd name="T38" fmla="*/ 2642 w 3402"/>
              <a:gd name="T39" fmla="*/ 935 h 3402"/>
              <a:gd name="T40" fmla="*/ 2406 w 3402"/>
              <a:gd name="T41" fmla="*/ 713 h 3402"/>
              <a:gd name="T42" fmla="*/ 2117 w 3402"/>
              <a:gd name="T43" fmla="*/ 562 h 3402"/>
              <a:gd name="T44" fmla="*/ 1789 w 3402"/>
              <a:gd name="T45" fmla="*/ 492 h 3402"/>
              <a:gd name="T46" fmla="*/ 1906 w 3402"/>
              <a:gd name="T47" fmla="*/ 12 h 3402"/>
              <a:gd name="T48" fmla="*/ 2295 w 3402"/>
              <a:gd name="T49" fmla="*/ 106 h 3402"/>
              <a:gd name="T50" fmla="*/ 2642 w 3402"/>
              <a:gd name="T51" fmla="*/ 284 h 3402"/>
              <a:gd name="T52" fmla="*/ 2938 w 3402"/>
              <a:gd name="T53" fmla="*/ 533 h 3402"/>
              <a:gd name="T54" fmla="*/ 3170 w 3402"/>
              <a:gd name="T55" fmla="*/ 842 h 3402"/>
              <a:gd name="T56" fmla="*/ 3328 w 3402"/>
              <a:gd name="T57" fmla="*/ 1201 h 3402"/>
              <a:gd name="T58" fmla="*/ 3399 w 3402"/>
              <a:gd name="T59" fmla="*/ 1597 h 3402"/>
              <a:gd name="T60" fmla="*/ 3374 w 3402"/>
              <a:gd name="T61" fmla="*/ 2007 h 3402"/>
              <a:gd name="T62" fmla="*/ 3259 w 3402"/>
              <a:gd name="T63" fmla="*/ 2386 h 3402"/>
              <a:gd name="T64" fmla="*/ 3063 w 3402"/>
              <a:gd name="T65" fmla="*/ 2722 h 3402"/>
              <a:gd name="T66" fmla="*/ 2797 w 3402"/>
              <a:gd name="T67" fmla="*/ 3002 h 3402"/>
              <a:gd name="T68" fmla="*/ 2474 w 3402"/>
              <a:gd name="T69" fmla="*/ 3216 h 3402"/>
              <a:gd name="T70" fmla="*/ 2105 w 3402"/>
              <a:gd name="T71" fmla="*/ 3354 h 3402"/>
              <a:gd name="T72" fmla="*/ 1701 w 3402"/>
              <a:gd name="T73" fmla="*/ 3402 h 3402"/>
              <a:gd name="T74" fmla="*/ 1395 w 3402"/>
              <a:gd name="T75" fmla="*/ 3374 h 3402"/>
              <a:gd name="T76" fmla="*/ 1016 w 3402"/>
              <a:gd name="T77" fmla="*/ 3259 h 3402"/>
              <a:gd name="T78" fmla="*/ 680 w 3402"/>
              <a:gd name="T79" fmla="*/ 3063 h 3402"/>
              <a:gd name="T80" fmla="*/ 400 w 3402"/>
              <a:gd name="T81" fmla="*/ 2797 h 3402"/>
              <a:gd name="T82" fmla="*/ 186 w 3402"/>
              <a:gd name="T83" fmla="*/ 2474 h 3402"/>
              <a:gd name="T84" fmla="*/ 48 w 3402"/>
              <a:gd name="T85" fmla="*/ 2105 h 3402"/>
              <a:gd name="T86" fmla="*/ 0 w 3402"/>
              <a:gd name="T87" fmla="*/ 1701 h 3402"/>
              <a:gd name="T88" fmla="*/ 48 w 3402"/>
              <a:gd name="T89" fmla="*/ 1297 h 3402"/>
              <a:gd name="T90" fmla="*/ 186 w 3402"/>
              <a:gd name="T91" fmla="*/ 928 h 3402"/>
              <a:gd name="T92" fmla="*/ 400 w 3402"/>
              <a:gd name="T93" fmla="*/ 605 h 3402"/>
              <a:gd name="T94" fmla="*/ 680 w 3402"/>
              <a:gd name="T95" fmla="*/ 339 h 3402"/>
              <a:gd name="T96" fmla="*/ 1016 w 3402"/>
              <a:gd name="T97" fmla="*/ 143 h 3402"/>
              <a:gd name="T98" fmla="*/ 1395 w 3402"/>
              <a:gd name="T99" fmla="*/ 28 h 3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02" h="3402">
                <a:moveTo>
                  <a:pt x="1702" y="489"/>
                </a:moveTo>
                <a:lnTo>
                  <a:pt x="1615" y="492"/>
                </a:lnTo>
                <a:lnTo>
                  <a:pt x="1531" y="501"/>
                </a:lnTo>
                <a:lnTo>
                  <a:pt x="1447" y="515"/>
                </a:lnTo>
                <a:lnTo>
                  <a:pt x="1367" y="536"/>
                </a:lnTo>
                <a:lnTo>
                  <a:pt x="1288" y="562"/>
                </a:lnTo>
                <a:lnTo>
                  <a:pt x="1211" y="593"/>
                </a:lnTo>
                <a:lnTo>
                  <a:pt x="1138" y="629"/>
                </a:lnTo>
                <a:lnTo>
                  <a:pt x="1067" y="669"/>
                </a:lnTo>
                <a:lnTo>
                  <a:pt x="999" y="713"/>
                </a:lnTo>
                <a:lnTo>
                  <a:pt x="935" y="763"/>
                </a:lnTo>
                <a:lnTo>
                  <a:pt x="874" y="816"/>
                </a:lnTo>
                <a:lnTo>
                  <a:pt x="816" y="874"/>
                </a:lnTo>
                <a:lnTo>
                  <a:pt x="763" y="935"/>
                </a:lnTo>
                <a:lnTo>
                  <a:pt x="713" y="999"/>
                </a:lnTo>
                <a:lnTo>
                  <a:pt x="669" y="1067"/>
                </a:lnTo>
                <a:lnTo>
                  <a:pt x="629" y="1138"/>
                </a:lnTo>
                <a:lnTo>
                  <a:pt x="593" y="1211"/>
                </a:lnTo>
                <a:lnTo>
                  <a:pt x="562" y="1288"/>
                </a:lnTo>
                <a:lnTo>
                  <a:pt x="536" y="1367"/>
                </a:lnTo>
                <a:lnTo>
                  <a:pt x="515" y="1447"/>
                </a:lnTo>
                <a:lnTo>
                  <a:pt x="501" y="1531"/>
                </a:lnTo>
                <a:lnTo>
                  <a:pt x="492" y="1615"/>
                </a:lnTo>
                <a:lnTo>
                  <a:pt x="489" y="1702"/>
                </a:lnTo>
                <a:lnTo>
                  <a:pt x="492" y="1789"/>
                </a:lnTo>
                <a:lnTo>
                  <a:pt x="501" y="1874"/>
                </a:lnTo>
                <a:lnTo>
                  <a:pt x="515" y="1958"/>
                </a:lnTo>
                <a:lnTo>
                  <a:pt x="536" y="2038"/>
                </a:lnTo>
                <a:lnTo>
                  <a:pt x="562" y="2117"/>
                </a:lnTo>
                <a:lnTo>
                  <a:pt x="593" y="2194"/>
                </a:lnTo>
                <a:lnTo>
                  <a:pt x="629" y="2267"/>
                </a:lnTo>
                <a:lnTo>
                  <a:pt x="669" y="2338"/>
                </a:lnTo>
                <a:lnTo>
                  <a:pt x="713" y="2406"/>
                </a:lnTo>
                <a:lnTo>
                  <a:pt x="763" y="2470"/>
                </a:lnTo>
                <a:lnTo>
                  <a:pt x="816" y="2531"/>
                </a:lnTo>
                <a:lnTo>
                  <a:pt x="874" y="2589"/>
                </a:lnTo>
                <a:lnTo>
                  <a:pt x="935" y="2642"/>
                </a:lnTo>
                <a:lnTo>
                  <a:pt x="999" y="2692"/>
                </a:lnTo>
                <a:lnTo>
                  <a:pt x="1067" y="2736"/>
                </a:lnTo>
                <a:lnTo>
                  <a:pt x="1138" y="2776"/>
                </a:lnTo>
                <a:lnTo>
                  <a:pt x="1211" y="2812"/>
                </a:lnTo>
                <a:lnTo>
                  <a:pt x="1288" y="2843"/>
                </a:lnTo>
                <a:lnTo>
                  <a:pt x="1367" y="2869"/>
                </a:lnTo>
                <a:lnTo>
                  <a:pt x="1447" y="2889"/>
                </a:lnTo>
                <a:lnTo>
                  <a:pt x="1531" y="2904"/>
                </a:lnTo>
                <a:lnTo>
                  <a:pt x="1615" y="2913"/>
                </a:lnTo>
                <a:lnTo>
                  <a:pt x="1702" y="2915"/>
                </a:lnTo>
                <a:lnTo>
                  <a:pt x="1790" y="2913"/>
                </a:lnTo>
                <a:lnTo>
                  <a:pt x="1874" y="2904"/>
                </a:lnTo>
                <a:lnTo>
                  <a:pt x="1958" y="2889"/>
                </a:lnTo>
                <a:lnTo>
                  <a:pt x="2038" y="2869"/>
                </a:lnTo>
                <a:lnTo>
                  <a:pt x="2117" y="2843"/>
                </a:lnTo>
                <a:lnTo>
                  <a:pt x="2194" y="2812"/>
                </a:lnTo>
                <a:lnTo>
                  <a:pt x="2268" y="2776"/>
                </a:lnTo>
                <a:lnTo>
                  <a:pt x="2338" y="2736"/>
                </a:lnTo>
                <a:lnTo>
                  <a:pt x="2406" y="2692"/>
                </a:lnTo>
                <a:lnTo>
                  <a:pt x="2471" y="2642"/>
                </a:lnTo>
                <a:lnTo>
                  <a:pt x="2532" y="2589"/>
                </a:lnTo>
                <a:lnTo>
                  <a:pt x="2589" y="2531"/>
                </a:lnTo>
                <a:lnTo>
                  <a:pt x="2642" y="2470"/>
                </a:lnTo>
                <a:lnTo>
                  <a:pt x="2692" y="2406"/>
                </a:lnTo>
                <a:lnTo>
                  <a:pt x="2736" y="2338"/>
                </a:lnTo>
                <a:lnTo>
                  <a:pt x="2776" y="2267"/>
                </a:lnTo>
                <a:lnTo>
                  <a:pt x="2812" y="2194"/>
                </a:lnTo>
                <a:lnTo>
                  <a:pt x="2843" y="2117"/>
                </a:lnTo>
                <a:lnTo>
                  <a:pt x="2869" y="2038"/>
                </a:lnTo>
                <a:lnTo>
                  <a:pt x="2889" y="1958"/>
                </a:lnTo>
                <a:lnTo>
                  <a:pt x="2904" y="1874"/>
                </a:lnTo>
                <a:lnTo>
                  <a:pt x="2913" y="1789"/>
                </a:lnTo>
                <a:lnTo>
                  <a:pt x="2915" y="1702"/>
                </a:lnTo>
                <a:lnTo>
                  <a:pt x="2913" y="1615"/>
                </a:lnTo>
                <a:lnTo>
                  <a:pt x="2904" y="1531"/>
                </a:lnTo>
                <a:lnTo>
                  <a:pt x="2889" y="1447"/>
                </a:lnTo>
                <a:lnTo>
                  <a:pt x="2869" y="1367"/>
                </a:lnTo>
                <a:lnTo>
                  <a:pt x="2843" y="1288"/>
                </a:lnTo>
                <a:lnTo>
                  <a:pt x="2812" y="1211"/>
                </a:lnTo>
                <a:lnTo>
                  <a:pt x="2776" y="1138"/>
                </a:lnTo>
                <a:lnTo>
                  <a:pt x="2736" y="1067"/>
                </a:lnTo>
                <a:lnTo>
                  <a:pt x="2692" y="999"/>
                </a:lnTo>
                <a:lnTo>
                  <a:pt x="2642" y="935"/>
                </a:lnTo>
                <a:lnTo>
                  <a:pt x="2589" y="874"/>
                </a:lnTo>
                <a:lnTo>
                  <a:pt x="2531" y="816"/>
                </a:lnTo>
                <a:lnTo>
                  <a:pt x="2470" y="763"/>
                </a:lnTo>
                <a:lnTo>
                  <a:pt x="2406" y="713"/>
                </a:lnTo>
                <a:lnTo>
                  <a:pt x="2338" y="669"/>
                </a:lnTo>
                <a:lnTo>
                  <a:pt x="2267" y="629"/>
                </a:lnTo>
                <a:lnTo>
                  <a:pt x="2194" y="593"/>
                </a:lnTo>
                <a:lnTo>
                  <a:pt x="2117" y="562"/>
                </a:lnTo>
                <a:lnTo>
                  <a:pt x="2038" y="536"/>
                </a:lnTo>
                <a:lnTo>
                  <a:pt x="1958" y="515"/>
                </a:lnTo>
                <a:lnTo>
                  <a:pt x="1874" y="501"/>
                </a:lnTo>
                <a:lnTo>
                  <a:pt x="1789" y="492"/>
                </a:lnTo>
                <a:lnTo>
                  <a:pt x="1702" y="489"/>
                </a:lnTo>
                <a:close/>
                <a:moveTo>
                  <a:pt x="1701" y="0"/>
                </a:moveTo>
                <a:lnTo>
                  <a:pt x="1805" y="3"/>
                </a:lnTo>
                <a:lnTo>
                  <a:pt x="1906" y="12"/>
                </a:lnTo>
                <a:lnTo>
                  <a:pt x="2007" y="28"/>
                </a:lnTo>
                <a:lnTo>
                  <a:pt x="2105" y="48"/>
                </a:lnTo>
                <a:lnTo>
                  <a:pt x="2201" y="74"/>
                </a:lnTo>
                <a:lnTo>
                  <a:pt x="2295" y="106"/>
                </a:lnTo>
                <a:lnTo>
                  <a:pt x="2386" y="143"/>
                </a:lnTo>
                <a:lnTo>
                  <a:pt x="2474" y="186"/>
                </a:lnTo>
                <a:lnTo>
                  <a:pt x="2560" y="232"/>
                </a:lnTo>
                <a:lnTo>
                  <a:pt x="2642" y="284"/>
                </a:lnTo>
                <a:lnTo>
                  <a:pt x="2722" y="339"/>
                </a:lnTo>
                <a:lnTo>
                  <a:pt x="2797" y="400"/>
                </a:lnTo>
                <a:lnTo>
                  <a:pt x="2869" y="464"/>
                </a:lnTo>
                <a:lnTo>
                  <a:pt x="2938" y="533"/>
                </a:lnTo>
                <a:lnTo>
                  <a:pt x="3002" y="605"/>
                </a:lnTo>
                <a:lnTo>
                  <a:pt x="3063" y="680"/>
                </a:lnTo>
                <a:lnTo>
                  <a:pt x="3119" y="760"/>
                </a:lnTo>
                <a:lnTo>
                  <a:pt x="3170" y="842"/>
                </a:lnTo>
                <a:lnTo>
                  <a:pt x="3216" y="928"/>
                </a:lnTo>
                <a:lnTo>
                  <a:pt x="3259" y="1016"/>
                </a:lnTo>
                <a:lnTo>
                  <a:pt x="3296" y="1107"/>
                </a:lnTo>
                <a:lnTo>
                  <a:pt x="3328" y="1201"/>
                </a:lnTo>
                <a:lnTo>
                  <a:pt x="3354" y="1297"/>
                </a:lnTo>
                <a:lnTo>
                  <a:pt x="3374" y="1395"/>
                </a:lnTo>
                <a:lnTo>
                  <a:pt x="3390" y="1496"/>
                </a:lnTo>
                <a:lnTo>
                  <a:pt x="3399" y="1597"/>
                </a:lnTo>
                <a:lnTo>
                  <a:pt x="3402" y="1701"/>
                </a:lnTo>
                <a:lnTo>
                  <a:pt x="3399" y="1805"/>
                </a:lnTo>
                <a:lnTo>
                  <a:pt x="3390" y="1906"/>
                </a:lnTo>
                <a:lnTo>
                  <a:pt x="3374" y="2007"/>
                </a:lnTo>
                <a:lnTo>
                  <a:pt x="3354" y="2105"/>
                </a:lnTo>
                <a:lnTo>
                  <a:pt x="3328" y="2201"/>
                </a:lnTo>
                <a:lnTo>
                  <a:pt x="3296" y="2295"/>
                </a:lnTo>
                <a:lnTo>
                  <a:pt x="3259" y="2386"/>
                </a:lnTo>
                <a:lnTo>
                  <a:pt x="3216" y="2474"/>
                </a:lnTo>
                <a:lnTo>
                  <a:pt x="3170" y="2560"/>
                </a:lnTo>
                <a:lnTo>
                  <a:pt x="3119" y="2642"/>
                </a:lnTo>
                <a:lnTo>
                  <a:pt x="3063" y="2722"/>
                </a:lnTo>
                <a:lnTo>
                  <a:pt x="3002" y="2797"/>
                </a:lnTo>
                <a:lnTo>
                  <a:pt x="2938" y="2869"/>
                </a:lnTo>
                <a:lnTo>
                  <a:pt x="2869" y="2938"/>
                </a:lnTo>
                <a:lnTo>
                  <a:pt x="2797" y="3002"/>
                </a:lnTo>
                <a:lnTo>
                  <a:pt x="2722" y="3063"/>
                </a:lnTo>
                <a:lnTo>
                  <a:pt x="2642" y="3119"/>
                </a:lnTo>
                <a:lnTo>
                  <a:pt x="2560" y="3170"/>
                </a:lnTo>
                <a:lnTo>
                  <a:pt x="2474" y="3216"/>
                </a:lnTo>
                <a:lnTo>
                  <a:pt x="2386" y="3259"/>
                </a:lnTo>
                <a:lnTo>
                  <a:pt x="2295" y="3296"/>
                </a:lnTo>
                <a:lnTo>
                  <a:pt x="2201" y="3328"/>
                </a:lnTo>
                <a:lnTo>
                  <a:pt x="2105" y="3354"/>
                </a:lnTo>
                <a:lnTo>
                  <a:pt x="2007" y="3374"/>
                </a:lnTo>
                <a:lnTo>
                  <a:pt x="1906" y="3390"/>
                </a:lnTo>
                <a:lnTo>
                  <a:pt x="1805" y="3399"/>
                </a:lnTo>
                <a:lnTo>
                  <a:pt x="1701" y="3402"/>
                </a:lnTo>
                <a:lnTo>
                  <a:pt x="1700" y="3402"/>
                </a:lnTo>
                <a:lnTo>
                  <a:pt x="1597" y="3399"/>
                </a:lnTo>
                <a:lnTo>
                  <a:pt x="1496" y="3390"/>
                </a:lnTo>
                <a:lnTo>
                  <a:pt x="1395" y="3374"/>
                </a:lnTo>
                <a:lnTo>
                  <a:pt x="1297" y="3354"/>
                </a:lnTo>
                <a:lnTo>
                  <a:pt x="1201" y="3328"/>
                </a:lnTo>
                <a:lnTo>
                  <a:pt x="1107" y="3296"/>
                </a:lnTo>
                <a:lnTo>
                  <a:pt x="1016" y="3259"/>
                </a:lnTo>
                <a:lnTo>
                  <a:pt x="928" y="3216"/>
                </a:lnTo>
                <a:lnTo>
                  <a:pt x="842" y="3170"/>
                </a:lnTo>
                <a:lnTo>
                  <a:pt x="760" y="3119"/>
                </a:lnTo>
                <a:lnTo>
                  <a:pt x="680" y="3063"/>
                </a:lnTo>
                <a:lnTo>
                  <a:pt x="605" y="3002"/>
                </a:lnTo>
                <a:lnTo>
                  <a:pt x="533" y="2938"/>
                </a:lnTo>
                <a:lnTo>
                  <a:pt x="464" y="2869"/>
                </a:lnTo>
                <a:lnTo>
                  <a:pt x="400" y="2797"/>
                </a:lnTo>
                <a:lnTo>
                  <a:pt x="339" y="2722"/>
                </a:lnTo>
                <a:lnTo>
                  <a:pt x="284" y="2642"/>
                </a:lnTo>
                <a:lnTo>
                  <a:pt x="232" y="2560"/>
                </a:lnTo>
                <a:lnTo>
                  <a:pt x="186" y="2474"/>
                </a:lnTo>
                <a:lnTo>
                  <a:pt x="143" y="2386"/>
                </a:lnTo>
                <a:lnTo>
                  <a:pt x="106" y="2295"/>
                </a:lnTo>
                <a:lnTo>
                  <a:pt x="74" y="2201"/>
                </a:lnTo>
                <a:lnTo>
                  <a:pt x="48" y="2105"/>
                </a:lnTo>
                <a:lnTo>
                  <a:pt x="28" y="2007"/>
                </a:lnTo>
                <a:lnTo>
                  <a:pt x="12" y="1906"/>
                </a:lnTo>
                <a:lnTo>
                  <a:pt x="3" y="1805"/>
                </a:lnTo>
                <a:lnTo>
                  <a:pt x="0" y="1701"/>
                </a:lnTo>
                <a:lnTo>
                  <a:pt x="3" y="1597"/>
                </a:lnTo>
                <a:lnTo>
                  <a:pt x="12" y="1496"/>
                </a:lnTo>
                <a:lnTo>
                  <a:pt x="28" y="1395"/>
                </a:lnTo>
                <a:lnTo>
                  <a:pt x="48" y="1297"/>
                </a:lnTo>
                <a:lnTo>
                  <a:pt x="74" y="1201"/>
                </a:lnTo>
                <a:lnTo>
                  <a:pt x="106" y="1107"/>
                </a:lnTo>
                <a:lnTo>
                  <a:pt x="143" y="1016"/>
                </a:lnTo>
                <a:lnTo>
                  <a:pt x="186" y="928"/>
                </a:lnTo>
                <a:lnTo>
                  <a:pt x="232" y="842"/>
                </a:lnTo>
                <a:lnTo>
                  <a:pt x="284" y="760"/>
                </a:lnTo>
                <a:lnTo>
                  <a:pt x="339" y="680"/>
                </a:lnTo>
                <a:lnTo>
                  <a:pt x="400" y="605"/>
                </a:lnTo>
                <a:lnTo>
                  <a:pt x="464" y="533"/>
                </a:lnTo>
                <a:lnTo>
                  <a:pt x="533" y="464"/>
                </a:lnTo>
                <a:lnTo>
                  <a:pt x="605" y="400"/>
                </a:lnTo>
                <a:lnTo>
                  <a:pt x="680" y="339"/>
                </a:lnTo>
                <a:lnTo>
                  <a:pt x="760" y="284"/>
                </a:lnTo>
                <a:lnTo>
                  <a:pt x="842" y="232"/>
                </a:lnTo>
                <a:lnTo>
                  <a:pt x="928" y="186"/>
                </a:lnTo>
                <a:lnTo>
                  <a:pt x="1016" y="143"/>
                </a:lnTo>
                <a:lnTo>
                  <a:pt x="1107" y="106"/>
                </a:lnTo>
                <a:lnTo>
                  <a:pt x="1201" y="74"/>
                </a:lnTo>
                <a:lnTo>
                  <a:pt x="1297" y="48"/>
                </a:lnTo>
                <a:lnTo>
                  <a:pt x="1395" y="28"/>
                </a:lnTo>
                <a:lnTo>
                  <a:pt x="1496" y="12"/>
                </a:lnTo>
                <a:lnTo>
                  <a:pt x="1597" y="3"/>
                </a:lnTo>
                <a:lnTo>
                  <a:pt x="1701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5" name="Freeform 17">
            <a:extLst>
              <a:ext uri="{FF2B5EF4-FFF2-40B4-BE49-F238E27FC236}">
                <a16:creationId xmlns:a16="http://schemas.microsoft.com/office/drawing/2014/main" id="{21ACBE7E-6B8E-4127-AABF-78D4A261590A}"/>
              </a:ext>
            </a:extLst>
          </p:cNvPr>
          <p:cNvSpPr>
            <a:spLocks noEditPoints="1"/>
          </p:cNvSpPr>
          <p:nvPr/>
        </p:nvSpPr>
        <p:spPr bwMode="auto">
          <a:xfrm>
            <a:off x="986609" y="4995654"/>
            <a:ext cx="164581" cy="164581"/>
          </a:xfrm>
          <a:custGeom>
            <a:avLst/>
            <a:gdLst>
              <a:gd name="T0" fmla="*/ 1447 w 3402"/>
              <a:gd name="T1" fmla="*/ 515 h 3402"/>
              <a:gd name="T2" fmla="*/ 1138 w 3402"/>
              <a:gd name="T3" fmla="*/ 629 h 3402"/>
              <a:gd name="T4" fmla="*/ 874 w 3402"/>
              <a:gd name="T5" fmla="*/ 816 h 3402"/>
              <a:gd name="T6" fmla="*/ 669 w 3402"/>
              <a:gd name="T7" fmla="*/ 1067 h 3402"/>
              <a:gd name="T8" fmla="*/ 536 w 3402"/>
              <a:gd name="T9" fmla="*/ 1367 h 3402"/>
              <a:gd name="T10" fmla="*/ 489 w 3402"/>
              <a:gd name="T11" fmla="*/ 1702 h 3402"/>
              <a:gd name="T12" fmla="*/ 536 w 3402"/>
              <a:gd name="T13" fmla="*/ 2038 h 3402"/>
              <a:gd name="T14" fmla="*/ 669 w 3402"/>
              <a:gd name="T15" fmla="*/ 2338 h 3402"/>
              <a:gd name="T16" fmla="*/ 874 w 3402"/>
              <a:gd name="T17" fmla="*/ 2589 h 3402"/>
              <a:gd name="T18" fmla="*/ 1138 w 3402"/>
              <a:gd name="T19" fmla="*/ 2776 h 3402"/>
              <a:gd name="T20" fmla="*/ 1447 w 3402"/>
              <a:gd name="T21" fmla="*/ 2889 h 3402"/>
              <a:gd name="T22" fmla="*/ 1790 w 3402"/>
              <a:gd name="T23" fmla="*/ 2913 h 3402"/>
              <a:gd name="T24" fmla="*/ 2117 w 3402"/>
              <a:gd name="T25" fmla="*/ 2843 h 3402"/>
              <a:gd name="T26" fmla="*/ 2406 w 3402"/>
              <a:gd name="T27" fmla="*/ 2692 h 3402"/>
              <a:gd name="T28" fmla="*/ 2642 w 3402"/>
              <a:gd name="T29" fmla="*/ 2470 h 3402"/>
              <a:gd name="T30" fmla="*/ 2812 w 3402"/>
              <a:gd name="T31" fmla="*/ 2194 h 3402"/>
              <a:gd name="T32" fmla="*/ 2904 w 3402"/>
              <a:gd name="T33" fmla="*/ 1874 h 3402"/>
              <a:gd name="T34" fmla="*/ 2904 w 3402"/>
              <a:gd name="T35" fmla="*/ 1531 h 3402"/>
              <a:gd name="T36" fmla="*/ 2812 w 3402"/>
              <a:gd name="T37" fmla="*/ 1211 h 3402"/>
              <a:gd name="T38" fmla="*/ 2642 w 3402"/>
              <a:gd name="T39" fmla="*/ 935 h 3402"/>
              <a:gd name="T40" fmla="*/ 2406 w 3402"/>
              <a:gd name="T41" fmla="*/ 713 h 3402"/>
              <a:gd name="T42" fmla="*/ 2117 w 3402"/>
              <a:gd name="T43" fmla="*/ 562 h 3402"/>
              <a:gd name="T44" fmla="*/ 1789 w 3402"/>
              <a:gd name="T45" fmla="*/ 492 h 3402"/>
              <a:gd name="T46" fmla="*/ 1906 w 3402"/>
              <a:gd name="T47" fmla="*/ 12 h 3402"/>
              <a:gd name="T48" fmla="*/ 2295 w 3402"/>
              <a:gd name="T49" fmla="*/ 106 h 3402"/>
              <a:gd name="T50" fmla="*/ 2642 w 3402"/>
              <a:gd name="T51" fmla="*/ 284 h 3402"/>
              <a:gd name="T52" fmla="*/ 2938 w 3402"/>
              <a:gd name="T53" fmla="*/ 533 h 3402"/>
              <a:gd name="T54" fmla="*/ 3170 w 3402"/>
              <a:gd name="T55" fmla="*/ 842 h 3402"/>
              <a:gd name="T56" fmla="*/ 3328 w 3402"/>
              <a:gd name="T57" fmla="*/ 1201 h 3402"/>
              <a:gd name="T58" fmla="*/ 3399 w 3402"/>
              <a:gd name="T59" fmla="*/ 1597 h 3402"/>
              <a:gd name="T60" fmla="*/ 3374 w 3402"/>
              <a:gd name="T61" fmla="*/ 2007 h 3402"/>
              <a:gd name="T62" fmla="*/ 3259 w 3402"/>
              <a:gd name="T63" fmla="*/ 2386 h 3402"/>
              <a:gd name="T64" fmla="*/ 3063 w 3402"/>
              <a:gd name="T65" fmla="*/ 2722 h 3402"/>
              <a:gd name="T66" fmla="*/ 2797 w 3402"/>
              <a:gd name="T67" fmla="*/ 3002 h 3402"/>
              <a:gd name="T68" fmla="*/ 2474 w 3402"/>
              <a:gd name="T69" fmla="*/ 3216 h 3402"/>
              <a:gd name="T70" fmla="*/ 2105 w 3402"/>
              <a:gd name="T71" fmla="*/ 3354 h 3402"/>
              <a:gd name="T72" fmla="*/ 1701 w 3402"/>
              <a:gd name="T73" fmla="*/ 3402 h 3402"/>
              <a:gd name="T74" fmla="*/ 1395 w 3402"/>
              <a:gd name="T75" fmla="*/ 3374 h 3402"/>
              <a:gd name="T76" fmla="*/ 1016 w 3402"/>
              <a:gd name="T77" fmla="*/ 3259 h 3402"/>
              <a:gd name="T78" fmla="*/ 680 w 3402"/>
              <a:gd name="T79" fmla="*/ 3063 h 3402"/>
              <a:gd name="T80" fmla="*/ 400 w 3402"/>
              <a:gd name="T81" fmla="*/ 2797 h 3402"/>
              <a:gd name="T82" fmla="*/ 186 w 3402"/>
              <a:gd name="T83" fmla="*/ 2474 h 3402"/>
              <a:gd name="T84" fmla="*/ 48 w 3402"/>
              <a:gd name="T85" fmla="*/ 2105 h 3402"/>
              <a:gd name="T86" fmla="*/ 0 w 3402"/>
              <a:gd name="T87" fmla="*/ 1701 h 3402"/>
              <a:gd name="T88" fmla="*/ 48 w 3402"/>
              <a:gd name="T89" fmla="*/ 1297 h 3402"/>
              <a:gd name="T90" fmla="*/ 186 w 3402"/>
              <a:gd name="T91" fmla="*/ 928 h 3402"/>
              <a:gd name="T92" fmla="*/ 400 w 3402"/>
              <a:gd name="T93" fmla="*/ 605 h 3402"/>
              <a:gd name="T94" fmla="*/ 680 w 3402"/>
              <a:gd name="T95" fmla="*/ 339 h 3402"/>
              <a:gd name="T96" fmla="*/ 1016 w 3402"/>
              <a:gd name="T97" fmla="*/ 143 h 3402"/>
              <a:gd name="T98" fmla="*/ 1395 w 3402"/>
              <a:gd name="T99" fmla="*/ 28 h 3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02" h="3402">
                <a:moveTo>
                  <a:pt x="1702" y="489"/>
                </a:moveTo>
                <a:lnTo>
                  <a:pt x="1615" y="492"/>
                </a:lnTo>
                <a:lnTo>
                  <a:pt x="1531" y="501"/>
                </a:lnTo>
                <a:lnTo>
                  <a:pt x="1447" y="515"/>
                </a:lnTo>
                <a:lnTo>
                  <a:pt x="1367" y="536"/>
                </a:lnTo>
                <a:lnTo>
                  <a:pt x="1288" y="562"/>
                </a:lnTo>
                <a:lnTo>
                  <a:pt x="1211" y="593"/>
                </a:lnTo>
                <a:lnTo>
                  <a:pt x="1138" y="629"/>
                </a:lnTo>
                <a:lnTo>
                  <a:pt x="1067" y="669"/>
                </a:lnTo>
                <a:lnTo>
                  <a:pt x="999" y="713"/>
                </a:lnTo>
                <a:lnTo>
                  <a:pt x="935" y="763"/>
                </a:lnTo>
                <a:lnTo>
                  <a:pt x="874" y="816"/>
                </a:lnTo>
                <a:lnTo>
                  <a:pt x="816" y="874"/>
                </a:lnTo>
                <a:lnTo>
                  <a:pt x="763" y="935"/>
                </a:lnTo>
                <a:lnTo>
                  <a:pt x="713" y="999"/>
                </a:lnTo>
                <a:lnTo>
                  <a:pt x="669" y="1067"/>
                </a:lnTo>
                <a:lnTo>
                  <a:pt x="629" y="1138"/>
                </a:lnTo>
                <a:lnTo>
                  <a:pt x="593" y="1211"/>
                </a:lnTo>
                <a:lnTo>
                  <a:pt x="562" y="1288"/>
                </a:lnTo>
                <a:lnTo>
                  <a:pt x="536" y="1367"/>
                </a:lnTo>
                <a:lnTo>
                  <a:pt x="515" y="1447"/>
                </a:lnTo>
                <a:lnTo>
                  <a:pt x="501" y="1531"/>
                </a:lnTo>
                <a:lnTo>
                  <a:pt x="492" y="1615"/>
                </a:lnTo>
                <a:lnTo>
                  <a:pt x="489" y="1702"/>
                </a:lnTo>
                <a:lnTo>
                  <a:pt x="492" y="1789"/>
                </a:lnTo>
                <a:lnTo>
                  <a:pt x="501" y="1874"/>
                </a:lnTo>
                <a:lnTo>
                  <a:pt x="515" y="1958"/>
                </a:lnTo>
                <a:lnTo>
                  <a:pt x="536" y="2038"/>
                </a:lnTo>
                <a:lnTo>
                  <a:pt x="562" y="2117"/>
                </a:lnTo>
                <a:lnTo>
                  <a:pt x="593" y="2194"/>
                </a:lnTo>
                <a:lnTo>
                  <a:pt x="629" y="2267"/>
                </a:lnTo>
                <a:lnTo>
                  <a:pt x="669" y="2338"/>
                </a:lnTo>
                <a:lnTo>
                  <a:pt x="713" y="2406"/>
                </a:lnTo>
                <a:lnTo>
                  <a:pt x="763" y="2470"/>
                </a:lnTo>
                <a:lnTo>
                  <a:pt x="816" y="2531"/>
                </a:lnTo>
                <a:lnTo>
                  <a:pt x="874" y="2589"/>
                </a:lnTo>
                <a:lnTo>
                  <a:pt x="935" y="2642"/>
                </a:lnTo>
                <a:lnTo>
                  <a:pt x="999" y="2692"/>
                </a:lnTo>
                <a:lnTo>
                  <a:pt x="1067" y="2736"/>
                </a:lnTo>
                <a:lnTo>
                  <a:pt x="1138" y="2776"/>
                </a:lnTo>
                <a:lnTo>
                  <a:pt x="1211" y="2812"/>
                </a:lnTo>
                <a:lnTo>
                  <a:pt x="1288" y="2843"/>
                </a:lnTo>
                <a:lnTo>
                  <a:pt x="1367" y="2869"/>
                </a:lnTo>
                <a:lnTo>
                  <a:pt x="1447" y="2889"/>
                </a:lnTo>
                <a:lnTo>
                  <a:pt x="1531" y="2904"/>
                </a:lnTo>
                <a:lnTo>
                  <a:pt x="1615" y="2913"/>
                </a:lnTo>
                <a:lnTo>
                  <a:pt x="1702" y="2915"/>
                </a:lnTo>
                <a:lnTo>
                  <a:pt x="1790" y="2913"/>
                </a:lnTo>
                <a:lnTo>
                  <a:pt x="1874" y="2904"/>
                </a:lnTo>
                <a:lnTo>
                  <a:pt x="1958" y="2889"/>
                </a:lnTo>
                <a:lnTo>
                  <a:pt x="2038" y="2869"/>
                </a:lnTo>
                <a:lnTo>
                  <a:pt x="2117" y="2843"/>
                </a:lnTo>
                <a:lnTo>
                  <a:pt x="2194" y="2812"/>
                </a:lnTo>
                <a:lnTo>
                  <a:pt x="2268" y="2776"/>
                </a:lnTo>
                <a:lnTo>
                  <a:pt x="2338" y="2736"/>
                </a:lnTo>
                <a:lnTo>
                  <a:pt x="2406" y="2692"/>
                </a:lnTo>
                <a:lnTo>
                  <a:pt x="2471" y="2642"/>
                </a:lnTo>
                <a:lnTo>
                  <a:pt x="2532" y="2589"/>
                </a:lnTo>
                <a:lnTo>
                  <a:pt x="2589" y="2531"/>
                </a:lnTo>
                <a:lnTo>
                  <a:pt x="2642" y="2470"/>
                </a:lnTo>
                <a:lnTo>
                  <a:pt x="2692" y="2406"/>
                </a:lnTo>
                <a:lnTo>
                  <a:pt x="2736" y="2338"/>
                </a:lnTo>
                <a:lnTo>
                  <a:pt x="2776" y="2267"/>
                </a:lnTo>
                <a:lnTo>
                  <a:pt x="2812" y="2194"/>
                </a:lnTo>
                <a:lnTo>
                  <a:pt x="2843" y="2117"/>
                </a:lnTo>
                <a:lnTo>
                  <a:pt x="2869" y="2038"/>
                </a:lnTo>
                <a:lnTo>
                  <a:pt x="2889" y="1958"/>
                </a:lnTo>
                <a:lnTo>
                  <a:pt x="2904" y="1874"/>
                </a:lnTo>
                <a:lnTo>
                  <a:pt x="2913" y="1789"/>
                </a:lnTo>
                <a:lnTo>
                  <a:pt x="2915" y="1702"/>
                </a:lnTo>
                <a:lnTo>
                  <a:pt x="2913" y="1615"/>
                </a:lnTo>
                <a:lnTo>
                  <a:pt x="2904" y="1531"/>
                </a:lnTo>
                <a:lnTo>
                  <a:pt x="2889" y="1447"/>
                </a:lnTo>
                <a:lnTo>
                  <a:pt x="2869" y="1367"/>
                </a:lnTo>
                <a:lnTo>
                  <a:pt x="2843" y="1288"/>
                </a:lnTo>
                <a:lnTo>
                  <a:pt x="2812" y="1211"/>
                </a:lnTo>
                <a:lnTo>
                  <a:pt x="2776" y="1138"/>
                </a:lnTo>
                <a:lnTo>
                  <a:pt x="2736" y="1067"/>
                </a:lnTo>
                <a:lnTo>
                  <a:pt x="2692" y="999"/>
                </a:lnTo>
                <a:lnTo>
                  <a:pt x="2642" y="935"/>
                </a:lnTo>
                <a:lnTo>
                  <a:pt x="2589" y="874"/>
                </a:lnTo>
                <a:lnTo>
                  <a:pt x="2531" y="816"/>
                </a:lnTo>
                <a:lnTo>
                  <a:pt x="2470" y="763"/>
                </a:lnTo>
                <a:lnTo>
                  <a:pt x="2406" y="713"/>
                </a:lnTo>
                <a:lnTo>
                  <a:pt x="2338" y="669"/>
                </a:lnTo>
                <a:lnTo>
                  <a:pt x="2267" y="629"/>
                </a:lnTo>
                <a:lnTo>
                  <a:pt x="2194" y="593"/>
                </a:lnTo>
                <a:lnTo>
                  <a:pt x="2117" y="562"/>
                </a:lnTo>
                <a:lnTo>
                  <a:pt x="2038" y="536"/>
                </a:lnTo>
                <a:lnTo>
                  <a:pt x="1958" y="515"/>
                </a:lnTo>
                <a:lnTo>
                  <a:pt x="1874" y="501"/>
                </a:lnTo>
                <a:lnTo>
                  <a:pt x="1789" y="492"/>
                </a:lnTo>
                <a:lnTo>
                  <a:pt x="1702" y="489"/>
                </a:lnTo>
                <a:close/>
                <a:moveTo>
                  <a:pt x="1701" y="0"/>
                </a:moveTo>
                <a:lnTo>
                  <a:pt x="1805" y="3"/>
                </a:lnTo>
                <a:lnTo>
                  <a:pt x="1906" y="12"/>
                </a:lnTo>
                <a:lnTo>
                  <a:pt x="2007" y="28"/>
                </a:lnTo>
                <a:lnTo>
                  <a:pt x="2105" y="48"/>
                </a:lnTo>
                <a:lnTo>
                  <a:pt x="2201" y="74"/>
                </a:lnTo>
                <a:lnTo>
                  <a:pt x="2295" y="106"/>
                </a:lnTo>
                <a:lnTo>
                  <a:pt x="2386" y="143"/>
                </a:lnTo>
                <a:lnTo>
                  <a:pt x="2474" y="186"/>
                </a:lnTo>
                <a:lnTo>
                  <a:pt x="2560" y="232"/>
                </a:lnTo>
                <a:lnTo>
                  <a:pt x="2642" y="284"/>
                </a:lnTo>
                <a:lnTo>
                  <a:pt x="2722" y="339"/>
                </a:lnTo>
                <a:lnTo>
                  <a:pt x="2797" y="400"/>
                </a:lnTo>
                <a:lnTo>
                  <a:pt x="2869" y="464"/>
                </a:lnTo>
                <a:lnTo>
                  <a:pt x="2938" y="533"/>
                </a:lnTo>
                <a:lnTo>
                  <a:pt x="3002" y="605"/>
                </a:lnTo>
                <a:lnTo>
                  <a:pt x="3063" y="680"/>
                </a:lnTo>
                <a:lnTo>
                  <a:pt x="3119" y="760"/>
                </a:lnTo>
                <a:lnTo>
                  <a:pt x="3170" y="842"/>
                </a:lnTo>
                <a:lnTo>
                  <a:pt x="3216" y="928"/>
                </a:lnTo>
                <a:lnTo>
                  <a:pt x="3259" y="1016"/>
                </a:lnTo>
                <a:lnTo>
                  <a:pt x="3296" y="1107"/>
                </a:lnTo>
                <a:lnTo>
                  <a:pt x="3328" y="1201"/>
                </a:lnTo>
                <a:lnTo>
                  <a:pt x="3354" y="1297"/>
                </a:lnTo>
                <a:lnTo>
                  <a:pt x="3374" y="1395"/>
                </a:lnTo>
                <a:lnTo>
                  <a:pt x="3390" y="1496"/>
                </a:lnTo>
                <a:lnTo>
                  <a:pt x="3399" y="1597"/>
                </a:lnTo>
                <a:lnTo>
                  <a:pt x="3402" y="1701"/>
                </a:lnTo>
                <a:lnTo>
                  <a:pt x="3399" y="1805"/>
                </a:lnTo>
                <a:lnTo>
                  <a:pt x="3390" y="1906"/>
                </a:lnTo>
                <a:lnTo>
                  <a:pt x="3374" y="2007"/>
                </a:lnTo>
                <a:lnTo>
                  <a:pt x="3354" y="2105"/>
                </a:lnTo>
                <a:lnTo>
                  <a:pt x="3328" y="2201"/>
                </a:lnTo>
                <a:lnTo>
                  <a:pt x="3296" y="2295"/>
                </a:lnTo>
                <a:lnTo>
                  <a:pt x="3259" y="2386"/>
                </a:lnTo>
                <a:lnTo>
                  <a:pt x="3216" y="2474"/>
                </a:lnTo>
                <a:lnTo>
                  <a:pt x="3170" y="2560"/>
                </a:lnTo>
                <a:lnTo>
                  <a:pt x="3119" y="2642"/>
                </a:lnTo>
                <a:lnTo>
                  <a:pt x="3063" y="2722"/>
                </a:lnTo>
                <a:lnTo>
                  <a:pt x="3002" y="2797"/>
                </a:lnTo>
                <a:lnTo>
                  <a:pt x="2938" y="2869"/>
                </a:lnTo>
                <a:lnTo>
                  <a:pt x="2869" y="2938"/>
                </a:lnTo>
                <a:lnTo>
                  <a:pt x="2797" y="3002"/>
                </a:lnTo>
                <a:lnTo>
                  <a:pt x="2722" y="3063"/>
                </a:lnTo>
                <a:lnTo>
                  <a:pt x="2642" y="3119"/>
                </a:lnTo>
                <a:lnTo>
                  <a:pt x="2560" y="3170"/>
                </a:lnTo>
                <a:lnTo>
                  <a:pt x="2474" y="3216"/>
                </a:lnTo>
                <a:lnTo>
                  <a:pt x="2386" y="3259"/>
                </a:lnTo>
                <a:lnTo>
                  <a:pt x="2295" y="3296"/>
                </a:lnTo>
                <a:lnTo>
                  <a:pt x="2201" y="3328"/>
                </a:lnTo>
                <a:lnTo>
                  <a:pt x="2105" y="3354"/>
                </a:lnTo>
                <a:lnTo>
                  <a:pt x="2007" y="3374"/>
                </a:lnTo>
                <a:lnTo>
                  <a:pt x="1906" y="3390"/>
                </a:lnTo>
                <a:lnTo>
                  <a:pt x="1805" y="3399"/>
                </a:lnTo>
                <a:lnTo>
                  <a:pt x="1701" y="3402"/>
                </a:lnTo>
                <a:lnTo>
                  <a:pt x="1700" y="3402"/>
                </a:lnTo>
                <a:lnTo>
                  <a:pt x="1597" y="3399"/>
                </a:lnTo>
                <a:lnTo>
                  <a:pt x="1496" y="3390"/>
                </a:lnTo>
                <a:lnTo>
                  <a:pt x="1395" y="3374"/>
                </a:lnTo>
                <a:lnTo>
                  <a:pt x="1297" y="3354"/>
                </a:lnTo>
                <a:lnTo>
                  <a:pt x="1201" y="3328"/>
                </a:lnTo>
                <a:lnTo>
                  <a:pt x="1107" y="3296"/>
                </a:lnTo>
                <a:lnTo>
                  <a:pt x="1016" y="3259"/>
                </a:lnTo>
                <a:lnTo>
                  <a:pt x="928" y="3216"/>
                </a:lnTo>
                <a:lnTo>
                  <a:pt x="842" y="3170"/>
                </a:lnTo>
                <a:lnTo>
                  <a:pt x="760" y="3119"/>
                </a:lnTo>
                <a:lnTo>
                  <a:pt x="680" y="3063"/>
                </a:lnTo>
                <a:lnTo>
                  <a:pt x="605" y="3002"/>
                </a:lnTo>
                <a:lnTo>
                  <a:pt x="533" y="2938"/>
                </a:lnTo>
                <a:lnTo>
                  <a:pt x="464" y="2869"/>
                </a:lnTo>
                <a:lnTo>
                  <a:pt x="400" y="2797"/>
                </a:lnTo>
                <a:lnTo>
                  <a:pt x="339" y="2722"/>
                </a:lnTo>
                <a:lnTo>
                  <a:pt x="284" y="2642"/>
                </a:lnTo>
                <a:lnTo>
                  <a:pt x="232" y="2560"/>
                </a:lnTo>
                <a:lnTo>
                  <a:pt x="186" y="2474"/>
                </a:lnTo>
                <a:lnTo>
                  <a:pt x="143" y="2386"/>
                </a:lnTo>
                <a:lnTo>
                  <a:pt x="106" y="2295"/>
                </a:lnTo>
                <a:lnTo>
                  <a:pt x="74" y="2201"/>
                </a:lnTo>
                <a:lnTo>
                  <a:pt x="48" y="2105"/>
                </a:lnTo>
                <a:lnTo>
                  <a:pt x="28" y="2007"/>
                </a:lnTo>
                <a:lnTo>
                  <a:pt x="12" y="1906"/>
                </a:lnTo>
                <a:lnTo>
                  <a:pt x="3" y="1805"/>
                </a:lnTo>
                <a:lnTo>
                  <a:pt x="0" y="1701"/>
                </a:lnTo>
                <a:lnTo>
                  <a:pt x="3" y="1597"/>
                </a:lnTo>
                <a:lnTo>
                  <a:pt x="12" y="1496"/>
                </a:lnTo>
                <a:lnTo>
                  <a:pt x="28" y="1395"/>
                </a:lnTo>
                <a:lnTo>
                  <a:pt x="48" y="1297"/>
                </a:lnTo>
                <a:lnTo>
                  <a:pt x="74" y="1201"/>
                </a:lnTo>
                <a:lnTo>
                  <a:pt x="106" y="1107"/>
                </a:lnTo>
                <a:lnTo>
                  <a:pt x="143" y="1016"/>
                </a:lnTo>
                <a:lnTo>
                  <a:pt x="186" y="928"/>
                </a:lnTo>
                <a:lnTo>
                  <a:pt x="232" y="842"/>
                </a:lnTo>
                <a:lnTo>
                  <a:pt x="284" y="760"/>
                </a:lnTo>
                <a:lnTo>
                  <a:pt x="339" y="680"/>
                </a:lnTo>
                <a:lnTo>
                  <a:pt x="400" y="605"/>
                </a:lnTo>
                <a:lnTo>
                  <a:pt x="464" y="533"/>
                </a:lnTo>
                <a:lnTo>
                  <a:pt x="533" y="464"/>
                </a:lnTo>
                <a:lnTo>
                  <a:pt x="605" y="400"/>
                </a:lnTo>
                <a:lnTo>
                  <a:pt x="680" y="339"/>
                </a:lnTo>
                <a:lnTo>
                  <a:pt x="760" y="284"/>
                </a:lnTo>
                <a:lnTo>
                  <a:pt x="842" y="232"/>
                </a:lnTo>
                <a:lnTo>
                  <a:pt x="928" y="186"/>
                </a:lnTo>
                <a:lnTo>
                  <a:pt x="1016" y="143"/>
                </a:lnTo>
                <a:lnTo>
                  <a:pt x="1107" y="106"/>
                </a:lnTo>
                <a:lnTo>
                  <a:pt x="1201" y="74"/>
                </a:lnTo>
                <a:lnTo>
                  <a:pt x="1297" y="48"/>
                </a:lnTo>
                <a:lnTo>
                  <a:pt x="1395" y="28"/>
                </a:lnTo>
                <a:lnTo>
                  <a:pt x="1496" y="12"/>
                </a:lnTo>
                <a:lnTo>
                  <a:pt x="1597" y="3"/>
                </a:lnTo>
                <a:lnTo>
                  <a:pt x="1701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1211382" y="5214988"/>
            <a:ext cx="4558370" cy="834668"/>
          </a:xfrm>
          <a:prstGeom prst="round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364266" y="5432267"/>
            <a:ext cx="4405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제작자 정보 및 작품 정보 기재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748A1653-4616-47BB-951C-656C9F0616C5}"/>
              </a:ext>
            </a:extLst>
          </p:cNvPr>
          <p:cNvGrpSpPr/>
          <p:nvPr/>
        </p:nvGrpSpPr>
        <p:grpSpPr>
          <a:xfrm>
            <a:off x="6871786" y="1779635"/>
            <a:ext cx="5080708" cy="584775"/>
            <a:chOff x="6372152" y="2180171"/>
            <a:chExt cx="5080708" cy="584775"/>
          </a:xfrm>
        </p:grpSpPr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BEFAF62B-523C-4EBF-845E-AC6B54C6A7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2152" y="2211503"/>
              <a:ext cx="0" cy="30310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6546616" y="2180171"/>
              <a:ext cx="490624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주요 색상 조합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head, footer, </a:t>
              </a:r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회원가입</a:t>
              </a:r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/</a:t>
              </a:r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로그인 폼 등에 반영</a:t>
              </a:r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 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48A1653-4616-47BB-951C-656C9F0616C5}"/>
              </a:ext>
            </a:extLst>
          </p:cNvPr>
          <p:cNvGrpSpPr/>
          <p:nvPr/>
        </p:nvGrpSpPr>
        <p:grpSpPr>
          <a:xfrm>
            <a:off x="6871786" y="4497362"/>
            <a:ext cx="5080708" cy="338554"/>
            <a:chOff x="6372152" y="2193778"/>
            <a:chExt cx="5080708" cy="338554"/>
          </a:xfrm>
        </p:grpSpPr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BEFAF62B-523C-4EBF-845E-AC6B54C6A7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2152" y="2211503"/>
              <a:ext cx="0" cy="30310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6546616" y="2193778"/>
              <a:ext cx="490624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Body </a:t>
              </a:r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색상 조합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DD89E53-9F5E-430C-9048-1949390520EC}"/>
              </a:ext>
            </a:extLst>
          </p:cNvPr>
          <p:cNvGrpSpPr/>
          <p:nvPr/>
        </p:nvGrpSpPr>
        <p:grpSpPr>
          <a:xfrm>
            <a:off x="6871786" y="1150935"/>
            <a:ext cx="4358403" cy="5204628"/>
            <a:chOff x="6871786" y="1150935"/>
            <a:chExt cx="4358403" cy="5204628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6871786" y="2428076"/>
              <a:ext cx="4358403" cy="185171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7735896" y="2697494"/>
              <a:ext cx="289693" cy="1255338"/>
              <a:chOff x="6784258" y="2050026"/>
              <a:chExt cx="353961" cy="1533831"/>
            </a:xfrm>
          </p:grpSpPr>
          <p:sp>
            <p:nvSpPr>
              <p:cNvPr id="8" name="직사각형 7"/>
              <p:cNvSpPr/>
              <p:nvPr/>
            </p:nvSpPr>
            <p:spPr>
              <a:xfrm>
                <a:off x="6784258" y="2050026"/>
                <a:ext cx="353961" cy="353961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직사각형 44"/>
              <p:cNvSpPr/>
              <p:nvPr/>
            </p:nvSpPr>
            <p:spPr>
              <a:xfrm>
                <a:off x="6784258" y="2639961"/>
                <a:ext cx="353961" cy="35396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/>
              <p:cNvSpPr/>
              <p:nvPr/>
            </p:nvSpPr>
            <p:spPr>
              <a:xfrm>
                <a:off x="6784258" y="3229896"/>
                <a:ext cx="353961" cy="35396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8544270" y="2678415"/>
              <a:ext cx="165026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버튼 </a:t>
              </a:r>
              <a:r>
                <a: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/ </a:t>
              </a:r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로고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8544270" y="3150874"/>
              <a:ext cx="165026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백그라운드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8544270" y="3638708"/>
              <a:ext cx="165026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텍스트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54" name="모서리가 둥근 직사각형 53"/>
            <p:cNvSpPr/>
            <p:nvPr/>
          </p:nvSpPr>
          <p:spPr>
            <a:xfrm>
              <a:off x="6871786" y="4910875"/>
              <a:ext cx="4358403" cy="1444688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8544270" y="5284556"/>
              <a:ext cx="165026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백그라운드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8544270" y="5721198"/>
              <a:ext cx="165026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텍스트</a:t>
              </a:r>
              <a:endPara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7735896" y="5745628"/>
              <a:ext cx="289693" cy="28969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7735896" y="5284556"/>
              <a:ext cx="289693" cy="28969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D0ADB7FF-7476-4C60-88E9-E497021C5735}"/>
                </a:ext>
              </a:extLst>
            </p:cNvPr>
            <p:cNvSpPr/>
            <p:nvPr/>
          </p:nvSpPr>
          <p:spPr>
            <a:xfrm>
              <a:off x="6871786" y="1150935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색상 구성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013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응용 프로그램 요구 사항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1189756" y="3104632"/>
            <a:ext cx="490624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*ID, *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비밀번호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*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이름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닉네임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이메일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		    ( *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는 필수 입력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689719" y="2007180"/>
            <a:ext cx="1185819" cy="43197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19452" y="2025600"/>
            <a:ext cx="10823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회원가입</a:t>
            </a: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F70B51A6-14FD-4FF3-BAC9-08D9A5E1DC46}"/>
              </a:ext>
            </a:extLst>
          </p:cNvPr>
          <p:cNvGrpSpPr/>
          <p:nvPr/>
        </p:nvGrpSpPr>
        <p:grpSpPr>
          <a:xfrm>
            <a:off x="922652" y="2634696"/>
            <a:ext cx="1701412" cy="400110"/>
            <a:chOff x="287395" y="2321929"/>
            <a:chExt cx="1701412" cy="400110"/>
          </a:xfrm>
        </p:grpSpPr>
        <p:grpSp>
          <p:nvGrpSpPr>
            <p:cNvPr id="114" name="Group 14">
              <a:extLst>
                <a:ext uri="{FF2B5EF4-FFF2-40B4-BE49-F238E27FC236}">
                  <a16:creationId xmlns:a16="http://schemas.microsoft.com/office/drawing/2014/main" id="{B94F3B39-2A69-401A-952A-5DE05C02A3D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7395" y="2440419"/>
              <a:ext cx="164581" cy="164581"/>
              <a:chOff x="1772" y="2535"/>
              <a:chExt cx="1134" cy="1134"/>
            </a:xfrm>
            <a:solidFill>
              <a:srgbClr val="45C3B8"/>
            </a:solidFill>
          </p:grpSpPr>
          <p:sp>
            <p:nvSpPr>
              <p:cNvPr id="116" name="Freeform 16">
                <a:extLst>
                  <a:ext uri="{FF2B5EF4-FFF2-40B4-BE49-F238E27FC236}">
                    <a16:creationId xmlns:a16="http://schemas.microsoft.com/office/drawing/2014/main" id="{D886FC11-19DD-4AEB-A86F-C591B28E0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2909"/>
                <a:ext cx="377" cy="376"/>
              </a:xfrm>
              <a:custGeom>
                <a:avLst/>
                <a:gdLst>
                  <a:gd name="T0" fmla="*/ 1090 w 1129"/>
                  <a:gd name="T1" fmla="*/ 0 h 1126"/>
                  <a:gd name="T2" fmla="*/ 1105 w 1129"/>
                  <a:gd name="T3" fmla="*/ 0 h 1126"/>
                  <a:gd name="T4" fmla="*/ 1117 w 1129"/>
                  <a:gd name="T5" fmla="*/ 4 h 1126"/>
                  <a:gd name="T6" fmla="*/ 1125 w 1129"/>
                  <a:gd name="T7" fmla="*/ 12 h 1126"/>
                  <a:gd name="T8" fmla="*/ 1129 w 1129"/>
                  <a:gd name="T9" fmla="*/ 23 h 1126"/>
                  <a:gd name="T10" fmla="*/ 1129 w 1129"/>
                  <a:gd name="T11" fmla="*/ 38 h 1126"/>
                  <a:gd name="T12" fmla="*/ 1125 w 1129"/>
                  <a:gd name="T13" fmla="*/ 56 h 1126"/>
                  <a:gd name="T14" fmla="*/ 1118 w 1129"/>
                  <a:gd name="T15" fmla="*/ 78 h 1126"/>
                  <a:gd name="T16" fmla="*/ 677 w 1129"/>
                  <a:gd name="T17" fmla="*/ 1032 h 1126"/>
                  <a:gd name="T18" fmla="*/ 662 w 1129"/>
                  <a:gd name="T19" fmla="*/ 1063 h 1126"/>
                  <a:gd name="T20" fmla="*/ 648 w 1129"/>
                  <a:gd name="T21" fmla="*/ 1087 h 1126"/>
                  <a:gd name="T22" fmla="*/ 633 w 1129"/>
                  <a:gd name="T23" fmla="*/ 1107 h 1126"/>
                  <a:gd name="T24" fmla="*/ 620 w 1129"/>
                  <a:gd name="T25" fmla="*/ 1119 h 1126"/>
                  <a:gd name="T26" fmla="*/ 608 w 1129"/>
                  <a:gd name="T27" fmla="*/ 1126 h 1126"/>
                  <a:gd name="T28" fmla="*/ 597 w 1129"/>
                  <a:gd name="T29" fmla="*/ 1126 h 1126"/>
                  <a:gd name="T30" fmla="*/ 588 w 1129"/>
                  <a:gd name="T31" fmla="*/ 1121 h 1126"/>
                  <a:gd name="T32" fmla="*/ 579 w 1129"/>
                  <a:gd name="T33" fmla="*/ 1110 h 1126"/>
                  <a:gd name="T34" fmla="*/ 572 w 1129"/>
                  <a:gd name="T35" fmla="*/ 1093 h 1126"/>
                  <a:gd name="T36" fmla="*/ 568 w 1129"/>
                  <a:gd name="T37" fmla="*/ 1070 h 1126"/>
                  <a:gd name="T38" fmla="*/ 565 w 1129"/>
                  <a:gd name="T39" fmla="*/ 1041 h 1126"/>
                  <a:gd name="T40" fmla="*/ 564 w 1129"/>
                  <a:gd name="T41" fmla="*/ 1007 h 1126"/>
                  <a:gd name="T42" fmla="*/ 564 w 1129"/>
                  <a:gd name="T43" fmla="*/ 711 h 1126"/>
                  <a:gd name="T44" fmla="*/ 561 w 1129"/>
                  <a:gd name="T45" fmla="*/ 684 h 1126"/>
                  <a:gd name="T46" fmla="*/ 553 w 1129"/>
                  <a:gd name="T47" fmla="*/ 658 h 1126"/>
                  <a:gd name="T48" fmla="*/ 540 w 1129"/>
                  <a:gd name="T49" fmla="*/ 635 h 1126"/>
                  <a:gd name="T50" fmla="*/ 524 w 1129"/>
                  <a:gd name="T51" fmla="*/ 615 h 1126"/>
                  <a:gd name="T52" fmla="*/ 503 w 1129"/>
                  <a:gd name="T53" fmla="*/ 599 h 1126"/>
                  <a:gd name="T54" fmla="*/ 481 w 1129"/>
                  <a:gd name="T55" fmla="*/ 585 h 1126"/>
                  <a:gd name="T56" fmla="*/ 455 w 1129"/>
                  <a:gd name="T57" fmla="*/ 577 h 1126"/>
                  <a:gd name="T58" fmla="*/ 428 w 1129"/>
                  <a:gd name="T59" fmla="*/ 575 h 1126"/>
                  <a:gd name="T60" fmla="*/ 121 w 1129"/>
                  <a:gd name="T61" fmla="*/ 575 h 1126"/>
                  <a:gd name="T62" fmla="*/ 86 w 1129"/>
                  <a:gd name="T63" fmla="*/ 574 h 1126"/>
                  <a:gd name="T64" fmla="*/ 57 w 1129"/>
                  <a:gd name="T65" fmla="*/ 571 h 1126"/>
                  <a:gd name="T66" fmla="*/ 34 w 1129"/>
                  <a:gd name="T67" fmla="*/ 566 h 1126"/>
                  <a:gd name="T68" fmla="*/ 17 w 1129"/>
                  <a:gd name="T69" fmla="*/ 559 h 1126"/>
                  <a:gd name="T70" fmla="*/ 5 w 1129"/>
                  <a:gd name="T71" fmla="*/ 551 h 1126"/>
                  <a:gd name="T72" fmla="*/ 0 w 1129"/>
                  <a:gd name="T73" fmla="*/ 541 h 1126"/>
                  <a:gd name="T74" fmla="*/ 1 w 1129"/>
                  <a:gd name="T75" fmla="*/ 530 h 1126"/>
                  <a:gd name="T76" fmla="*/ 7 w 1129"/>
                  <a:gd name="T77" fmla="*/ 517 h 1126"/>
                  <a:gd name="T78" fmla="*/ 21 w 1129"/>
                  <a:gd name="T79" fmla="*/ 504 h 1126"/>
                  <a:gd name="T80" fmla="*/ 39 w 1129"/>
                  <a:gd name="T81" fmla="*/ 490 h 1126"/>
                  <a:gd name="T82" fmla="*/ 64 w 1129"/>
                  <a:gd name="T83" fmla="*/ 475 h 1126"/>
                  <a:gd name="T84" fmla="*/ 95 w 1129"/>
                  <a:gd name="T85" fmla="*/ 459 h 1126"/>
                  <a:gd name="T86" fmla="*/ 1051 w 1129"/>
                  <a:gd name="T87" fmla="*/ 12 h 1126"/>
                  <a:gd name="T88" fmla="*/ 1072 w 1129"/>
                  <a:gd name="T89" fmla="*/ 4 h 1126"/>
                  <a:gd name="T90" fmla="*/ 1090 w 1129"/>
                  <a:gd name="T91" fmla="*/ 0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9" h="1126">
                    <a:moveTo>
                      <a:pt x="1090" y="0"/>
                    </a:moveTo>
                    <a:lnTo>
                      <a:pt x="1105" y="0"/>
                    </a:lnTo>
                    <a:lnTo>
                      <a:pt x="1117" y="4"/>
                    </a:lnTo>
                    <a:lnTo>
                      <a:pt x="1125" y="12"/>
                    </a:lnTo>
                    <a:lnTo>
                      <a:pt x="1129" y="23"/>
                    </a:lnTo>
                    <a:lnTo>
                      <a:pt x="1129" y="38"/>
                    </a:lnTo>
                    <a:lnTo>
                      <a:pt x="1125" y="56"/>
                    </a:lnTo>
                    <a:lnTo>
                      <a:pt x="1118" y="78"/>
                    </a:lnTo>
                    <a:lnTo>
                      <a:pt x="677" y="1032"/>
                    </a:lnTo>
                    <a:lnTo>
                      <a:pt x="662" y="1063"/>
                    </a:lnTo>
                    <a:lnTo>
                      <a:pt x="648" y="1087"/>
                    </a:lnTo>
                    <a:lnTo>
                      <a:pt x="633" y="1107"/>
                    </a:lnTo>
                    <a:lnTo>
                      <a:pt x="620" y="1119"/>
                    </a:lnTo>
                    <a:lnTo>
                      <a:pt x="608" y="1126"/>
                    </a:lnTo>
                    <a:lnTo>
                      <a:pt x="597" y="1126"/>
                    </a:lnTo>
                    <a:lnTo>
                      <a:pt x="588" y="1121"/>
                    </a:lnTo>
                    <a:lnTo>
                      <a:pt x="579" y="1110"/>
                    </a:lnTo>
                    <a:lnTo>
                      <a:pt x="572" y="1093"/>
                    </a:lnTo>
                    <a:lnTo>
                      <a:pt x="568" y="1070"/>
                    </a:lnTo>
                    <a:lnTo>
                      <a:pt x="565" y="1041"/>
                    </a:lnTo>
                    <a:lnTo>
                      <a:pt x="564" y="1007"/>
                    </a:lnTo>
                    <a:lnTo>
                      <a:pt x="564" y="711"/>
                    </a:lnTo>
                    <a:lnTo>
                      <a:pt x="561" y="684"/>
                    </a:lnTo>
                    <a:lnTo>
                      <a:pt x="553" y="658"/>
                    </a:lnTo>
                    <a:lnTo>
                      <a:pt x="540" y="635"/>
                    </a:lnTo>
                    <a:lnTo>
                      <a:pt x="524" y="615"/>
                    </a:lnTo>
                    <a:lnTo>
                      <a:pt x="503" y="599"/>
                    </a:lnTo>
                    <a:lnTo>
                      <a:pt x="481" y="585"/>
                    </a:lnTo>
                    <a:lnTo>
                      <a:pt x="455" y="577"/>
                    </a:lnTo>
                    <a:lnTo>
                      <a:pt x="428" y="575"/>
                    </a:lnTo>
                    <a:lnTo>
                      <a:pt x="121" y="575"/>
                    </a:lnTo>
                    <a:lnTo>
                      <a:pt x="86" y="574"/>
                    </a:lnTo>
                    <a:lnTo>
                      <a:pt x="57" y="571"/>
                    </a:lnTo>
                    <a:lnTo>
                      <a:pt x="34" y="566"/>
                    </a:lnTo>
                    <a:lnTo>
                      <a:pt x="17" y="559"/>
                    </a:lnTo>
                    <a:lnTo>
                      <a:pt x="5" y="551"/>
                    </a:lnTo>
                    <a:lnTo>
                      <a:pt x="0" y="541"/>
                    </a:lnTo>
                    <a:lnTo>
                      <a:pt x="1" y="530"/>
                    </a:lnTo>
                    <a:lnTo>
                      <a:pt x="7" y="517"/>
                    </a:lnTo>
                    <a:lnTo>
                      <a:pt x="21" y="504"/>
                    </a:lnTo>
                    <a:lnTo>
                      <a:pt x="39" y="490"/>
                    </a:lnTo>
                    <a:lnTo>
                      <a:pt x="64" y="475"/>
                    </a:lnTo>
                    <a:lnTo>
                      <a:pt x="95" y="459"/>
                    </a:lnTo>
                    <a:lnTo>
                      <a:pt x="1051" y="12"/>
                    </a:lnTo>
                    <a:lnTo>
                      <a:pt x="1072" y="4"/>
                    </a:lnTo>
                    <a:lnTo>
                      <a:pt x="109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17" name="Freeform 17">
                <a:extLst>
                  <a:ext uri="{FF2B5EF4-FFF2-40B4-BE49-F238E27FC236}">
                    <a16:creationId xmlns:a16="http://schemas.microsoft.com/office/drawing/2014/main" id="{21ACBE7E-6B8E-4127-AABF-78D4A26159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72" y="2535"/>
                <a:ext cx="1134" cy="1134"/>
              </a:xfrm>
              <a:custGeom>
                <a:avLst/>
                <a:gdLst>
                  <a:gd name="T0" fmla="*/ 1447 w 3402"/>
                  <a:gd name="T1" fmla="*/ 515 h 3402"/>
                  <a:gd name="T2" fmla="*/ 1138 w 3402"/>
                  <a:gd name="T3" fmla="*/ 629 h 3402"/>
                  <a:gd name="T4" fmla="*/ 874 w 3402"/>
                  <a:gd name="T5" fmla="*/ 816 h 3402"/>
                  <a:gd name="T6" fmla="*/ 669 w 3402"/>
                  <a:gd name="T7" fmla="*/ 1067 h 3402"/>
                  <a:gd name="T8" fmla="*/ 536 w 3402"/>
                  <a:gd name="T9" fmla="*/ 1367 h 3402"/>
                  <a:gd name="T10" fmla="*/ 489 w 3402"/>
                  <a:gd name="T11" fmla="*/ 1702 h 3402"/>
                  <a:gd name="T12" fmla="*/ 536 w 3402"/>
                  <a:gd name="T13" fmla="*/ 2038 h 3402"/>
                  <a:gd name="T14" fmla="*/ 669 w 3402"/>
                  <a:gd name="T15" fmla="*/ 2338 h 3402"/>
                  <a:gd name="T16" fmla="*/ 874 w 3402"/>
                  <a:gd name="T17" fmla="*/ 2589 h 3402"/>
                  <a:gd name="T18" fmla="*/ 1138 w 3402"/>
                  <a:gd name="T19" fmla="*/ 2776 h 3402"/>
                  <a:gd name="T20" fmla="*/ 1447 w 3402"/>
                  <a:gd name="T21" fmla="*/ 2889 h 3402"/>
                  <a:gd name="T22" fmla="*/ 1790 w 3402"/>
                  <a:gd name="T23" fmla="*/ 2913 h 3402"/>
                  <a:gd name="T24" fmla="*/ 2117 w 3402"/>
                  <a:gd name="T25" fmla="*/ 2843 h 3402"/>
                  <a:gd name="T26" fmla="*/ 2406 w 3402"/>
                  <a:gd name="T27" fmla="*/ 2692 h 3402"/>
                  <a:gd name="T28" fmla="*/ 2642 w 3402"/>
                  <a:gd name="T29" fmla="*/ 2470 h 3402"/>
                  <a:gd name="T30" fmla="*/ 2812 w 3402"/>
                  <a:gd name="T31" fmla="*/ 2194 h 3402"/>
                  <a:gd name="T32" fmla="*/ 2904 w 3402"/>
                  <a:gd name="T33" fmla="*/ 1874 h 3402"/>
                  <a:gd name="T34" fmla="*/ 2904 w 3402"/>
                  <a:gd name="T35" fmla="*/ 1531 h 3402"/>
                  <a:gd name="T36" fmla="*/ 2812 w 3402"/>
                  <a:gd name="T37" fmla="*/ 1211 h 3402"/>
                  <a:gd name="T38" fmla="*/ 2642 w 3402"/>
                  <a:gd name="T39" fmla="*/ 935 h 3402"/>
                  <a:gd name="T40" fmla="*/ 2406 w 3402"/>
                  <a:gd name="T41" fmla="*/ 713 h 3402"/>
                  <a:gd name="T42" fmla="*/ 2117 w 3402"/>
                  <a:gd name="T43" fmla="*/ 562 h 3402"/>
                  <a:gd name="T44" fmla="*/ 1789 w 3402"/>
                  <a:gd name="T45" fmla="*/ 492 h 3402"/>
                  <a:gd name="T46" fmla="*/ 1906 w 3402"/>
                  <a:gd name="T47" fmla="*/ 12 h 3402"/>
                  <a:gd name="T48" fmla="*/ 2295 w 3402"/>
                  <a:gd name="T49" fmla="*/ 106 h 3402"/>
                  <a:gd name="T50" fmla="*/ 2642 w 3402"/>
                  <a:gd name="T51" fmla="*/ 284 h 3402"/>
                  <a:gd name="T52" fmla="*/ 2938 w 3402"/>
                  <a:gd name="T53" fmla="*/ 533 h 3402"/>
                  <a:gd name="T54" fmla="*/ 3170 w 3402"/>
                  <a:gd name="T55" fmla="*/ 842 h 3402"/>
                  <a:gd name="T56" fmla="*/ 3328 w 3402"/>
                  <a:gd name="T57" fmla="*/ 1201 h 3402"/>
                  <a:gd name="T58" fmla="*/ 3399 w 3402"/>
                  <a:gd name="T59" fmla="*/ 1597 h 3402"/>
                  <a:gd name="T60" fmla="*/ 3374 w 3402"/>
                  <a:gd name="T61" fmla="*/ 2007 h 3402"/>
                  <a:gd name="T62" fmla="*/ 3259 w 3402"/>
                  <a:gd name="T63" fmla="*/ 2386 h 3402"/>
                  <a:gd name="T64" fmla="*/ 3063 w 3402"/>
                  <a:gd name="T65" fmla="*/ 2722 h 3402"/>
                  <a:gd name="T66" fmla="*/ 2797 w 3402"/>
                  <a:gd name="T67" fmla="*/ 3002 h 3402"/>
                  <a:gd name="T68" fmla="*/ 2474 w 3402"/>
                  <a:gd name="T69" fmla="*/ 3216 h 3402"/>
                  <a:gd name="T70" fmla="*/ 2105 w 3402"/>
                  <a:gd name="T71" fmla="*/ 3354 h 3402"/>
                  <a:gd name="T72" fmla="*/ 1701 w 3402"/>
                  <a:gd name="T73" fmla="*/ 3402 h 3402"/>
                  <a:gd name="T74" fmla="*/ 1395 w 3402"/>
                  <a:gd name="T75" fmla="*/ 3374 h 3402"/>
                  <a:gd name="T76" fmla="*/ 1016 w 3402"/>
                  <a:gd name="T77" fmla="*/ 3259 h 3402"/>
                  <a:gd name="T78" fmla="*/ 680 w 3402"/>
                  <a:gd name="T79" fmla="*/ 3063 h 3402"/>
                  <a:gd name="T80" fmla="*/ 400 w 3402"/>
                  <a:gd name="T81" fmla="*/ 2797 h 3402"/>
                  <a:gd name="T82" fmla="*/ 186 w 3402"/>
                  <a:gd name="T83" fmla="*/ 2474 h 3402"/>
                  <a:gd name="T84" fmla="*/ 48 w 3402"/>
                  <a:gd name="T85" fmla="*/ 2105 h 3402"/>
                  <a:gd name="T86" fmla="*/ 0 w 3402"/>
                  <a:gd name="T87" fmla="*/ 1701 h 3402"/>
                  <a:gd name="T88" fmla="*/ 48 w 3402"/>
                  <a:gd name="T89" fmla="*/ 1297 h 3402"/>
                  <a:gd name="T90" fmla="*/ 186 w 3402"/>
                  <a:gd name="T91" fmla="*/ 928 h 3402"/>
                  <a:gd name="T92" fmla="*/ 400 w 3402"/>
                  <a:gd name="T93" fmla="*/ 605 h 3402"/>
                  <a:gd name="T94" fmla="*/ 680 w 3402"/>
                  <a:gd name="T95" fmla="*/ 339 h 3402"/>
                  <a:gd name="T96" fmla="*/ 1016 w 3402"/>
                  <a:gd name="T97" fmla="*/ 143 h 3402"/>
                  <a:gd name="T98" fmla="*/ 1395 w 3402"/>
                  <a:gd name="T99" fmla="*/ 28 h 3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02" h="3402">
                    <a:moveTo>
                      <a:pt x="1702" y="489"/>
                    </a:moveTo>
                    <a:lnTo>
                      <a:pt x="1615" y="492"/>
                    </a:lnTo>
                    <a:lnTo>
                      <a:pt x="1531" y="501"/>
                    </a:lnTo>
                    <a:lnTo>
                      <a:pt x="1447" y="515"/>
                    </a:lnTo>
                    <a:lnTo>
                      <a:pt x="1367" y="536"/>
                    </a:lnTo>
                    <a:lnTo>
                      <a:pt x="1288" y="562"/>
                    </a:lnTo>
                    <a:lnTo>
                      <a:pt x="1211" y="593"/>
                    </a:lnTo>
                    <a:lnTo>
                      <a:pt x="1138" y="629"/>
                    </a:lnTo>
                    <a:lnTo>
                      <a:pt x="1067" y="669"/>
                    </a:lnTo>
                    <a:lnTo>
                      <a:pt x="999" y="713"/>
                    </a:lnTo>
                    <a:lnTo>
                      <a:pt x="935" y="763"/>
                    </a:lnTo>
                    <a:lnTo>
                      <a:pt x="874" y="816"/>
                    </a:lnTo>
                    <a:lnTo>
                      <a:pt x="816" y="874"/>
                    </a:lnTo>
                    <a:lnTo>
                      <a:pt x="763" y="935"/>
                    </a:lnTo>
                    <a:lnTo>
                      <a:pt x="713" y="999"/>
                    </a:lnTo>
                    <a:lnTo>
                      <a:pt x="669" y="1067"/>
                    </a:lnTo>
                    <a:lnTo>
                      <a:pt x="629" y="1138"/>
                    </a:lnTo>
                    <a:lnTo>
                      <a:pt x="593" y="1211"/>
                    </a:lnTo>
                    <a:lnTo>
                      <a:pt x="562" y="1288"/>
                    </a:lnTo>
                    <a:lnTo>
                      <a:pt x="536" y="1367"/>
                    </a:lnTo>
                    <a:lnTo>
                      <a:pt x="515" y="1447"/>
                    </a:lnTo>
                    <a:lnTo>
                      <a:pt x="501" y="1531"/>
                    </a:lnTo>
                    <a:lnTo>
                      <a:pt x="492" y="1615"/>
                    </a:lnTo>
                    <a:lnTo>
                      <a:pt x="489" y="1702"/>
                    </a:lnTo>
                    <a:lnTo>
                      <a:pt x="492" y="1789"/>
                    </a:lnTo>
                    <a:lnTo>
                      <a:pt x="501" y="1874"/>
                    </a:lnTo>
                    <a:lnTo>
                      <a:pt x="515" y="1958"/>
                    </a:lnTo>
                    <a:lnTo>
                      <a:pt x="536" y="2038"/>
                    </a:lnTo>
                    <a:lnTo>
                      <a:pt x="562" y="2117"/>
                    </a:lnTo>
                    <a:lnTo>
                      <a:pt x="593" y="2194"/>
                    </a:lnTo>
                    <a:lnTo>
                      <a:pt x="629" y="2267"/>
                    </a:lnTo>
                    <a:lnTo>
                      <a:pt x="669" y="2338"/>
                    </a:lnTo>
                    <a:lnTo>
                      <a:pt x="713" y="2406"/>
                    </a:lnTo>
                    <a:lnTo>
                      <a:pt x="763" y="2470"/>
                    </a:lnTo>
                    <a:lnTo>
                      <a:pt x="816" y="2531"/>
                    </a:lnTo>
                    <a:lnTo>
                      <a:pt x="874" y="2589"/>
                    </a:lnTo>
                    <a:lnTo>
                      <a:pt x="935" y="2642"/>
                    </a:lnTo>
                    <a:lnTo>
                      <a:pt x="999" y="2692"/>
                    </a:lnTo>
                    <a:lnTo>
                      <a:pt x="1067" y="2736"/>
                    </a:lnTo>
                    <a:lnTo>
                      <a:pt x="1138" y="2776"/>
                    </a:lnTo>
                    <a:lnTo>
                      <a:pt x="1211" y="2812"/>
                    </a:lnTo>
                    <a:lnTo>
                      <a:pt x="1288" y="2843"/>
                    </a:lnTo>
                    <a:lnTo>
                      <a:pt x="1367" y="2869"/>
                    </a:lnTo>
                    <a:lnTo>
                      <a:pt x="1447" y="2889"/>
                    </a:lnTo>
                    <a:lnTo>
                      <a:pt x="1531" y="2904"/>
                    </a:lnTo>
                    <a:lnTo>
                      <a:pt x="1615" y="2913"/>
                    </a:lnTo>
                    <a:lnTo>
                      <a:pt x="1702" y="2915"/>
                    </a:lnTo>
                    <a:lnTo>
                      <a:pt x="1790" y="2913"/>
                    </a:lnTo>
                    <a:lnTo>
                      <a:pt x="1874" y="2904"/>
                    </a:lnTo>
                    <a:lnTo>
                      <a:pt x="1958" y="2889"/>
                    </a:lnTo>
                    <a:lnTo>
                      <a:pt x="2038" y="2869"/>
                    </a:lnTo>
                    <a:lnTo>
                      <a:pt x="2117" y="2843"/>
                    </a:lnTo>
                    <a:lnTo>
                      <a:pt x="2194" y="2812"/>
                    </a:lnTo>
                    <a:lnTo>
                      <a:pt x="2268" y="2776"/>
                    </a:lnTo>
                    <a:lnTo>
                      <a:pt x="2338" y="2736"/>
                    </a:lnTo>
                    <a:lnTo>
                      <a:pt x="2406" y="2692"/>
                    </a:lnTo>
                    <a:lnTo>
                      <a:pt x="2471" y="2642"/>
                    </a:lnTo>
                    <a:lnTo>
                      <a:pt x="2532" y="2589"/>
                    </a:lnTo>
                    <a:lnTo>
                      <a:pt x="2589" y="2531"/>
                    </a:lnTo>
                    <a:lnTo>
                      <a:pt x="2642" y="2470"/>
                    </a:lnTo>
                    <a:lnTo>
                      <a:pt x="2692" y="2406"/>
                    </a:lnTo>
                    <a:lnTo>
                      <a:pt x="2736" y="2338"/>
                    </a:lnTo>
                    <a:lnTo>
                      <a:pt x="2776" y="2267"/>
                    </a:lnTo>
                    <a:lnTo>
                      <a:pt x="2812" y="2194"/>
                    </a:lnTo>
                    <a:lnTo>
                      <a:pt x="2843" y="2117"/>
                    </a:lnTo>
                    <a:lnTo>
                      <a:pt x="2869" y="2038"/>
                    </a:lnTo>
                    <a:lnTo>
                      <a:pt x="2889" y="1958"/>
                    </a:lnTo>
                    <a:lnTo>
                      <a:pt x="2904" y="1874"/>
                    </a:lnTo>
                    <a:lnTo>
                      <a:pt x="2913" y="1789"/>
                    </a:lnTo>
                    <a:lnTo>
                      <a:pt x="2915" y="1702"/>
                    </a:lnTo>
                    <a:lnTo>
                      <a:pt x="2913" y="1615"/>
                    </a:lnTo>
                    <a:lnTo>
                      <a:pt x="2904" y="1531"/>
                    </a:lnTo>
                    <a:lnTo>
                      <a:pt x="2889" y="1447"/>
                    </a:lnTo>
                    <a:lnTo>
                      <a:pt x="2869" y="1367"/>
                    </a:lnTo>
                    <a:lnTo>
                      <a:pt x="2843" y="1288"/>
                    </a:lnTo>
                    <a:lnTo>
                      <a:pt x="2812" y="1211"/>
                    </a:lnTo>
                    <a:lnTo>
                      <a:pt x="2776" y="1138"/>
                    </a:lnTo>
                    <a:lnTo>
                      <a:pt x="2736" y="1067"/>
                    </a:lnTo>
                    <a:lnTo>
                      <a:pt x="2692" y="999"/>
                    </a:lnTo>
                    <a:lnTo>
                      <a:pt x="2642" y="935"/>
                    </a:lnTo>
                    <a:lnTo>
                      <a:pt x="2589" y="874"/>
                    </a:lnTo>
                    <a:lnTo>
                      <a:pt x="2531" y="816"/>
                    </a:lnTo>
                    <a:lnTo>
                      <a:pt x="2470" y="763"/>
                    </a:lnTo>
                    <a:lnTo>
                      <a:pt x="2406" y="713"/>
                    </a:lnTo>
                    <a:lnTo>
                      <a:pt x="2338" y="669"/>
                    </a:lnTo>
                    <a:lnTo>
                      <a:pt x="2267" y="629"/>
                    </a:lnTo>
                    <a:lnTo>
                      <a:pt x="2194" y="593"/>
                    </a:lnTo>
                    <a:lnTo>
                      <a:pt x="2117" y="562"/>
                    </a:lnTo>
                    <a:lnTo>
                      <a:pt x="2038" y="536"/>
                    </a:lnTo>
                    <a:lnTo>
                      <a:pt x="1958" y="515"/>
                    </a:lnTo>
                    <a:lnTo>
                      <a:pt x="1874" y="501"/>
                    </a:lnTo>
                    <a:lnTo>
                      <a:pt x="1789" y="492"/>
                    </a:lnTo>
                    <a:lnTo>
                      <a:pt x="1702" y="489"/>
                    </a:lnTo>
                    <a:close/>
                    <a:moveTo>
                      <a:pt x="1701" y="0"/>
                    </a:moveTo>
                    <a:lnTo>
                      <a:pt x="1805" y="3"/>
                    </a:lnTo>
                    <a:lnTo>
                      <a:pt x="1906" y="12"/>
                    </a:lnTo>
                    <a:lnTo>
                      <a:pt x="2007" y="28"/>
                    </a:lnTo>
                    <a:lnTo>
                      <a:pt x="2105" y="48"/>
                    </a:lnTo>
                    <a:lnTo>
                      <a:pt x="2201" y="74"/>
                    </a:lnTo>
                    <a:lnTo>
                      <a:pt x="2295" y="106"/>
                    </a:lnTo>
                    <a:lnTo>
                      <a:pt x="2386" y="143"/>
                    </a:lnTo>
                    <a:lnTo>
                      <a:pt x="2474" y="186"/>
                    </a:lnTo>
                    <a:lnTo>
                      <a:pt x="2560" y="232"/>
                    </a:lnTo>
                    <a:lnTo>
                      <a:pt x="2642" y="284"/>
                    </a:lnTo>
                    <a:lnTo>
                      <a:pt x="2722" y="339"/>
                    </a:lnTo>
                    <a:lnTo>
                      <a:pt x="2797" y="400"/>
                    </a:lnTo>
                    <a:lnTo>
                      <a:pt x="2869" y="464"/>
                    </a:lnTo>
                    <a:lnTo>
                      <a:pt x="2938" y="533"/>
                    </a:lnTo>
                    <a:lnTo>
                      <a:pt x="3002" y="605"/>
                    </a:lnTo>
                    <a:lnTo>
                      <a:pt x="3063" y="680"/>
                    </a:lnTo>
                    <a:lnTo>
                      <a:pt x="3119" y="760"/>
                    </a:lnTo>
                    <a:lnTo>
                      <a:pt x="3170" y="842"/>
                    </a:lnTo>
                    <a:lnTo>
                      <a:pt x="3216" y="928"/>
                    </a:lnTo>
                    <a:lnTo>
                      <a:pt x="3259" y="1016"/>
                    </a:lnTo>
                    <a:lnTo>
                      <a:pt x="3296" y="1107"/>
                    </a:lnTo>
                    <a:lnTo>
                      <a:pt x="3328" y="1201"/>
                    </a:lnTo>
                    <a:lnTo>
                      <a:pt x="3354" y="1297"/>
                    </a:lnTo>
                    <a:lnTo>
                      <a:pt x="3374" y="1395"/>
                    </a:lnTo>
                    <a:lnTo>
                      <a:pt x="3390" y="1496"/>
                    </a:lnTo>
                    <a:lnTo>
                      <a:pt x="3399" y="1597"/>
                    </a:lnTo>
                    <a:lnTo>
                      <a:pt x="3402" y="1701"/>
                    </a:lnTo>
                    <a:lnTo>
                      <a:pt x="3399" y="1805"/>
                    </a:lnTo>
                    <a:lnTo>
                      <a:pt x="3390" y="1906"/>
                    </a:lnTo>
                    <a:lnTo>
                      <a:pt x="3374" y="2007"/>
                    </a:lnTo>
                    <a:lnTo>
                      <a:pt x="3354" y="2105"/>
                    </a:lnTo>
                    <a:lnTo>
                      <a:pt x="3328" y="2201"/>
                    </a:lnTo>
                    <a:lnTo>
                      <a:pt x="3296" y="2295"/>
                    </a:lnTo>
                    <a:lnTo>
                      <a:pt x="3259" y="2386"/>
                    </a:lnTo>
                    <a:lnTo>
                      <a:pt x="3216" y="2474"/>
                    </a:lnTo>
                    <a:lnTo>
                      <a:pt x="3170" y="2560"/>
                    </a:lnTo>
                    <a:lnTo>
                      <a:pt x="3119" y="2642"/>
                    </a:lnTo>
                    <a:lnTo>
                      <a:pt x="3063" y="2722"/>
                    </a:lnTo>
                    <a:lnTo>
                      <a:pt x="3002" y="2797"/>
                    </a:lnTo>
                    <a:lnTo>
                      <a:pt x="2938" y="2869"/>
                    </a:lnTo>
                    <a:lnTo>
                      <a:pt x="2869" y="2938"/>
                    </a:lnTo>
                    <a:lnTo>
                      <a:pt x="2797" y="3002"/>
                    </a:lnTo>
                    <a:lnTo>
                      <a:pt x="2722" y="3063"/>
                    </a:lnTo>
                    <a:lnTo>
                      <a:pt x="2642" y="3119"/>
                    </a:lnTo>
                    <a:lnTo>
                      <a:pt x="2560" y="3170"/>
                    </a:lnTo>
                    <a:lnTo>
                      <a:pt x="2474" y="3216"/>
                    </a:lnTo>
                    <a:lnTo>
                      <a:pt x="2386" y="3259"/>
                    </a:lnTo>
                    <a:lnTo>
                      <a:pt x="2295" y="3296"/>
                    </a:lnTo>
                    <a:lnTo>
                      <a:pt x="2201" y="3328"/>
                    </a:lnTo>
                    <a:lnTo>
                      <a:pt x="2105" y="3354"/>
                    </a:lnTo>
                    <a:lnTo>
                      <a:pt x="2007" y="3374"/>
                    </a:lnTo>
                    <a:lnTo>
                      <a:pt x="1906" y="3390"/>
                    </a:lnTo>
                    <a:lnTo>
                      <a:pt x="1805" y="3399"/>
                    </a:lnTo>
                    <a:lnTo>
                      <a:pt x="1701" y="3402"/>
                    </a:lnTo>
                    <a:lnTo>
                      <a:pt x="1700" y="3402"/>
                    </a:lnTo>
                    <a:lnTo>
                      <a:pt x="1597" y="3399"/>
                    </a:lnTo>
                    <a:lnTo>
                      <a:pt x="1496" y="3390"/>
                    </a:lnTo>
                    <a:lnTo>
                      <a:pt x="1395" y="3374"/>
                    </a:lnTo>
                    <a:lnTo>
                      <a:pt x="1297" y="3354"/>
                    </a:lnTo>
                    <a:lnTo>
                      <a:pt x="1201" y="3328"/>
                    </a:lnTo>
                    <a:lnTo>
                      <a:pt x="1107" y="3296"/>
                    </a:lnTo>
                    <a:lnTo>
                      <a:pt x="1016" y="3259"/>
                    </a:lnTo>
                    <a:lnTo>
                      <a:pt x="928" y="3216"/>
                    </a:lnTo>
                    <a:lnTo>
                      <a:pt x="842" y="3170"/>
                    </a:lnTo>
                    <a:lnTo>
                      <a:pt x="760" y="3119"/>
                    </a:lnTo>
                    <a:lnTo>
                      <a:pt x="680" y="3063"/>
                    </a:lnTo>
                    <a:lnTo>
                      <a:pt x="605" y="3002"/>
                    </a:lnTo>
                    <a:lnTo>
                      <a:pt x="533" y="2938"/>
                    </a:lnTo>
                    <a:lnTo>
                      <a:pt x="464" y="2869"/>
                    </a:lnTo>
                    <a:lnTo>
                      <a:pt x="400" y="2797"/>
                    </a:lnTo>
                    <a:lnTo>
                      <a:pt x="339" y="2722"/>
                    </a:lnTo>
                    <a:lnTo>
                      <a:pt x="284" y="2642"/>
                    </a:lnTo>
                    <a:lnTo>
                      <a:pt x="232" y="2560"/>
                    </a:lnTo>
                    <a:lnTo>
                      <a:pt x="186" y="2474"/>
                    </a:lnTo>
                    <a:lnTo>
                      <a:pt x="143" y="2386"/>
                    </a:lnTo>
                    <a:lnTo>
                      <a:pt x="106" y="2295"/>
                    </a:lnTo>
                    <a:lnTo>
                      <a:pt x="74" y="2201"/>
                    </a:lnTo>
                    <a:lnTo>
                      <a:pt x="48" y="2105"/>
                    </a:lnTo>
                    <a:lnTo>
                      <a:pt x="28" y="2007"/>
                    </a:lnTo>
                    <a:lnTo>
                      <a:pt x="12" y="1906"/>
                    </a:lnTo>
                    <a:lnTo>
                      <a:pt x="3" y="1805"/>
                    </a:lnTo>
                    <a:lnTo>
                      <a:pt x="0" y="1701"/>
                    </a:lnTo>
                    <a:lnTo>
                      <a:pt x="3" y="1597"/>
                    </a:lnTo>
                    <a:lnTo>
                      <a:pt x="12" y="1496"/>
                    </a:lnTo>
                    <a:lnTo>
                      <a:pt x="28" y="1395"/>
                    </a:lnTo>
                    <a:lnTo>
                      <a:pt x="48" y="1297"/>
                    </a:lnTo>
                    <a:lnTo>
                      <a:pt x="74" y="1201"/>
                    </a:lnTo>
                    <a:lnTo>
                      <a:pt x="106" y="1107"/>
                    </a:lnTo>
                    <a:lnTo>
                      <a:pt x="143" y="1016"/>
                    </a:lnTo>
                    <a:lnTo>
                      <a:pt x="186" y="928"/>
                    </a:lnTo>
                    <a:lnTo>
                      <a:pt x="232" y="842"/>
                    </a:lnTo>
                    <a:lnTo>
                      <a:pt x="284" y="760"/>
                    </a:lnTo>
                    <a:lnTo>
                      <a:pt x="339" y="680"/>
                    </a:lnTo>
                    <a:lnTo>
                      <a:pt x="400" y="605"/>
                    </a:lnTo>
                    <a:lnTo>
                      <a:pt x="464" y="533"/>
                    </a:lnTo>
                    <a:lnTo>
                      <a:pt x="533" y="464"/>
                    </a:lnTo>
                    <a:lnTo>
                      <a:pt x="605" y="400"/>
                    </a:lnTo>
                    <a:lnTo>
                      <a:pt x="680" y="339"/>
                    </a:lnTo>
                    <a:lnTo>
                      <a:pt x="760" y="284"/>
                    </a:lnTo>
                    <a:lnTo>
                      <a:pt x="842" y="232"/>
                    </a:lnTo>
                    <a:lnTo>
                      <a:pt x="928" y="186"/>
                    </a:lnTo>
                    <a:lnTo>
                      <a:pt x="1016" y="143"/>
                    </a:lnTo>
                    <a:lnTo>
                      <a:pt x="1107" y="106"/>
                    </a:lnTo>
                    <a:lnTo>
                      <a:pt x="1201" y="74"/>
                    </a:lnTo>
                    <a:lnTo>
                      <a:pt x="1297" y="48"/>
                    </a:lnTo>
                    <a:lnTo>
                      <a:pt x="1395" y="28"/>
                    </a:lnTo>
                    <a:lnTo>
                      <a:pt x="1496" y="12"/>
                    </a:lnTo>
                    <a:lnTo>
                      <a:pt x="1597" y="3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15" name="직사각형 114">
              <a:extLst>
                <a:ext uri="{FF2B5EF4-FFF2-40B4-BE49-F238E27FC236}">
                  <a16:creationId xmlns:a16="http://schemas.microsoft.com/office/drawing/2014/main" id="{FC88C3C9-1E50-4DC7-AF68-CD2F56E11E32}"/>
                </a:ext>
              </a:extLst>
            </p:cNvPr>
            <p:cNvSpPr/>
            <p:nvPr/>
          </p:nvSpPr>
          <p:spPr>
            <a:xfrm>
              <a:off x="608301" y="2321929"/>
              <a:ext cx="1380506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입력 데이터</a:t>
              </a:r>
            </a:p>
          </p:txBody>
        </p: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F70B51A6-14FD-4FF3-BAC9-08D9A5E1DC46}"/>
              </a:ext>
            </a:extLst>
          </p:cNvPr>
          <p:cNvGrpSpPr/>
          <p:nvPr/>
        </p:nvGrpSpPr>
        <p:grpSpPr>
          <a:xfrm>
            <a:off x="922652" y="3791785"/>
            <a:ext cx="2522150" cy="400110"/>
            <a:chOff x="287395" y="2321929"/>
            <a:chExt cx="2522150" cy="400110"/>
          </a:xfrm>
        </p:grpSpPr>
        <p:grpSp>
          <p:nvGrpSpPr>
            <p:cNvPr id="119" name="Group 14">
              <a:extLst>
                <a:ext uri="{FF2B5EF4-FFF2-40B4-BE49-F238E27FC236}">
                  <a16:creationId xmlns:a16="http://schemas.microsoft.com/office/drawing/2014/main" id="{B94F3B39-2A69-401A-952A-5DE05C02A3D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7395" y="2440419"/>
              <a:ext cx="164581" cy="164581"/>
              <a:chOff x="1772" y="2535"/>
              <a:chExt cx="1134" cy="1134"/>
            </a:xfrm>
            <a:solidFill>
              <a:srgbClr val="45C3B8"/>
            </a:solidFill>
          </p:grpSpPr>
          <p:sp>
            <p:nvSpPr>
              <p:cNvPr id="121" name="Freeform 16">
                <a:extLst>
                  <a:ext uri="{FF2B5EF4-FFF2-40B4-BE49-F238E27FC236}">
                    <a16:creationId xmlns:a16="http://schemas.microsoft.com/office/drawing/2014/main" id="{D886FC11-19DD-4AEB-A86F-C591B28E0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2909"/>
                <a:ext cx="377" cy="376"/>
              </a:xfrm>
              <a:custGeom>
                <a:avLst/>
                <a:gdLst>
                  <a:gd name="T0" fmla="*/ 1090 w 1129"/>
                  <a:gd name="T1" fmla="*/ 0 h 1126"/>
                  <a:gd name="T2" fmla="*/ 1105 w 1129"/>
                  <a:gd name="T3" fmla="*/ 0 h 1126"/>
                  <a:gd name="T4" fmla="*/ 1117 w 1129"/>
                  <a:gd name="T5" fmla="*/ 4 h 1126"/>
                  <a:gd name="T6" fmla="*/ 1125 w 1129"/>
                  <a:gd name="T7" fmla="*/ 12 h 1126"/>
                  <a:gd name="T8" fmla="*/ 1129 w 1129"/>
                  <a:gd name="T9" fmla="*/ 23 h 1126"/>
                  <a:gd name="T10" fmla="*/ 1129 w 1129"/>
                  <a:gd name="T11" fmla="*/ 38 h 1126"/>
                  <a:gd name="T12" fmla="*/ 1125 w 1129"/>
                  <a:gd name="T13" fmla="*/ 56 h 1126"/>
                  <a:gd name="T14" fmla="*/ 1118 w 1129"/>
                  <a:gd name="T15" fmla="*/ 78 h 1126"/>
                  <a:gd name="T16" fmla="*/ 677 w 1129"/>
                  <a:gd name="T17" fmla="*/ 1032 h 1126"/>
                  <a:gd name="T18" fmla="*/ 662 w 1129"/>
                  <a:gd name="T19" fmla="*/ 1063 h 1126"/>
                  <a:gd name="T20" fmla="*/ 648 w 1129"/>
                  <a:gd name="T21" fmla="*/ 1087 h 1126"/>
                  <a:gd name="T22" fmla="*/ 633 w 1129"/>
                  <a:gd name="T23" fmla="*/ 1107 h 1126"/>
                  <a:gd name="T24" fmla="*/ 620 w 1129"/>
                  <a:gd name="T25" fmla="*/ 1119 h 1126"/>
                  <a:gd name="T26" fmla="*/ 608 w 1129"/>
                  <a:gd name="T27" fmla="*/ 1126 h 1126"/>
                  <a:gd name="T28" fmla="*/ 597 w 1129"/>
                  <a:gd name="T29" fmla="*/ 1126 h 1126"/>
                  <a:gd name="T30" fmla="*/ 588 w 1129"/>
                  <a:gd name="T31" fmla="*/ 1121 h 1126"/>
                  <a:gd name="T32" fmla="*/ 579 w 1129"/>
                  <a:gd name="T33" fmla="*/ 1110 h 1126"/>
                  <a:gd name="T34" fmla="*/ 572 w 1129"/>
                  <a:gd name="T35" fmla="*/ 1093 h 1126"/>
                  <a:gd name="T36" fmla="*/ 568 w 1129"/>
                  <a:gd name="T37" fmla="*/ 1070 h 1126"/>
                  <a:gd name="T38" fmla="*/ 565 w 1129"/>
                  <a:gd name="T39" fmla="*/ 1041 h 1126"/>
                  <a:gd name="T40" fmla="*/ 564 w 1129"/>
                  <a:gd name="T41" fmla="*/ 1007 h 1126"/>
                  <a:gd name="T42" fmla="*/ 564 w 1129"/>
                  <a:gd name="T43" fmla="*/ 711 h 1126"/>
                  <a:gd name="T44" fmla="*/ 561 w 1129"/>
                  <a:gd name="T45" fmla="*/ 684 h 1126"/>
                  <a:gd name="T46" fmla="*/ 553 w 1129"/>
                  <a:gd name="T47" fmla="*/ 658 h 1126"/>
                  <a:gd name="T48" fmla="*/ 540 w 1129"/>
                  <a:gd name="T49" fmla="*/ 635 h 1126"/>
                  <a:gd name="T50" fmla="*/ 524 w 1129"/>
                  <a:gd name="T51" fmla="*/ 615 h 1126"/>
                  <a:gd name="T52" fmla="*/ 503 w 1129"/>
                  <a:gd name="T53" fmla="*/ 599 h 1126"/>
                  <a:gd name="T54" fmla="*/ 481 w 1129"/>
                  <a:gd name="T55" fmla="*/ 585 h 1126"/>
                  <a:gd name="T56" fmla="*/ 455 w 1129"/>
                  <a:gd name="T57" fmla="*/ 577 h 1126"/>
                  <a:gd name="T58" fmla="*/ 428 w 1129"/>
                  <a:gd name="T59" fmla="*/ 575 h 1126"/>
                  <a:gd name="T60" fmla="*/ 121 w 1129"/>
                  <a:gd name="T61" fmla="*/ 575 h 1126"/>
                  <a:gd name="T62" fmla="*/ 86 w 1129"/>
                  <a:gd name="T63" fmla="*/ 574 h 1126"/>
                  <a:gd name="T64" fmla="*/ 57 w 1129"/>
                  <a:gd name="T65" fmla="*/ 571 h 1126"/>
                  <a:gd name="T66" fmla="*/ 34 w 1129"/>
                  <a:gd name="T67" fmla="*/ 566 h 1126"/>
                  <a:gd name="T68" fmla="*/ 17 w 1129"/>
                  <a:gd name="T69" fmla="*/ 559 h 1126"/>
                  <a:gd name="T70" fmla="*/ 5 w 1129"/>
                  <a:gd name="T71" fmla="*/ 551 h 1126"/>
                  <a:gd name="T72" fmla="*/ 0 w 1129"/>
                  <a:gd name="T73" fmla="*/ 541 h 1126"/>
                  <a:gd name="T74" fmla="*/ 1 w 1129"/>
                  <a:gd name="T75" fmla="*/ 530 h 1126"/>
                  <a:gd name="T76" fmla="*/ 7 w 1129"/>
                  <a:gd name="T77" fmla="*/ 517 h 1126"/>
                  <a:gd name="T78" fmla="*/ 21 w 1129"/>
                  <a:gd name="T79" fmla="*/ 504 h 1126"/>
                  <a:gd name="T80" fmla="*/ 39 w 1129"/>
                  <a:gd name="T81" fmla="*/ 490 h 1126"/>
                  <a:gd name="T82" fmla="*/ 64 w 1129"/>
                  <a:gd name="T83" fmla="*/ 475 h 1126"/>
                  <a:gd name="T84" fmla="*/ 95 w 1129"/>
                  <a:gd name="T85" fmla="*/ 459 h 1126"/>
                  <a:gd name="T86" fmla="*/ 1051 w 1129"/>
                  <a:gd name="T87" fmla="*/ 12 h 1126"/>
                  <a:gd name="T88" fmla="*/ 1072 w 1129"/>
                  <a:gd name="T89" fmla="*/ 4 h 1126"/>
                  <a:gd name="T90" fmla="*/ 1090 w 1129"/>
                  <a:gd name="T91" fmla="*/ 0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9" h="1126">
                    <a:moveTo>
                      <a:pt x="1090" y="0"/>
                    </a:moveTo>
                    <a:lnTo>
                      <a:pt x="1105" y="0"/>
                    </a:lnTo>
                    <a:lnTo>
                      <a:pt x="1117" y="4"/>
                    </a:lnTo>
                    <a:lnTo>
                      <a:pt x="1125" y="12"/>
                    </a:lnTo>
                    <a:lnTo>
                      <a:pt x="1129" y="23"/>
                    </a:lnTo>
                    <a:lnTo>
                      <a:pt x="1129" y="38"/>
                    </a:lnTo>
                    <a:lnTo>
                      <a:pt x="1125" y="56"/>
                    </a:lnTo>
                    <a:lnTo>
                      <a:pt x="1118" y="78"/>
                    </a:lnTo>
                    <a:lnTo>
                      <a:pt x="677" y="1032"/>
                    </a:lnTo>
                    <a:lnTo>
                      <a:pt x="662" y="1063"/>
                    </a:lnTo>
                    <a:lnTo>
                      <a:pt x="648" y="1087"/>
                    </a:lnTo>
                    <a:lnTo>
                      <a:pt x="633" y="1107"/>
                    </a:lnTo>
                    <a:lnTo>
                      <a:pt x="620" y="1119"/>
                    </a:lnTo>
                    <a:lnTo>
                      <a:pt x="608" y="1126"/>
                    </a:lnTo>
                    <a:lnTo>
                      <a:pt x="597" y="1126"/>
                    </a:lnTo>
                    <a:lnTo>
                      <a:pt x="588" y="1121"/>
                    </a:lnTo>
                    <a:lnTo>
                      <a:pt x="579" y="1110"/>
                    </a:lnTo>
                    <a:lnTo>
                      <a:pt x="572" y="1093"/>
                    </a:lnTo>
                    <a:lnTo>
                      <a:pt x="568" y="1070"/>
                    </a:lnTo>
                    <a:lnTo>
                      <a:pt x="565" y="1041"/>
                    </a:lnTo>
                    <a:lnTo>
                      <a:pt x="564" y="1007"/>
                    </a:lnTo>
                    <a:lnTo>
                      <a:pt x="564" y="711"/>
                    </a:lnTo>
                    <a:lnTo>
                      <a:pt x="561" y="684"/>
                    </a:lnTo>
                    <a:lnTo>
                      <a:pt x="553" y="658"/>
                    </a:lnTo>
                    <a:lnTo>
                      <a:pt x="540" y="635"/>
                    </a:lnTo>
                    <a:lnTo>
                      <a:pt x="524" y="615"/>
                    </a:lnTo>
                    <a:lnTo>
                      <a:pt x="503" y="599"/>
                    </a:lnTo>
                    <a:lnTo>
                      <a:pt x="481" y="585"/>
                    </a:lnTo>
                    <a:lnTo>
                      <a:pt x="455" y="577"/>
                    </a:lnTo>
                    <a:lnTo>
                      <a:pt x="428" y="575"/>
                    </a:lnTo>
                    <a:lnTo>
                      <a:pt x="121" y="575"/>
                    </a:lnTo>
                    <a:lnTo>
                      <a:pt x="86" y="574"/>
                    </a:lnTo>
                    <a:lnTo>
                      <a:pt x="57" y="571"/>
                    </a:lnTo>
                    <a:lnTo>
                      <a:pt x="34" y="566"/>
                    </a:lnTo>
                    <a:lnTo>
                      <a:pt x="17" y="559"/>
                    </a:lnTo>
                    <a:lnTo>
                      <a:pt x="5" y="551"/>
                    </a:lnTo>
                    <a:lnTo>
                      <a:pt x="0" y="541"/>
                    </a:lnTo>
                    <a:lnTo>
                      <a:pt x="1" y="530"/>
                    </a:lnTo>
                    <a:lnTo>
                      <a:pt x="7" y="517"/>
                    </a:lnTo>
                    <a:lnTo>
                      <a:pt x="21" y="504"/>
                    </a:lnTo>
                    <a:lnTo>
                      <a:pt x="39" y="490"/>
                    </a:lnTo>
                    <a:lnTo>
                      <a:pt x="64" y="475"/>
                    </a:lnTo>
                    <a:lnTo>
                      <a:pt x="95" y="459"/>
                    </a:lnTo>
                    <a:lnTo>
                      <a:pt x="1051" y="12"/>
                    </a:lnTo>
                    <a:lnTo>
                      <a:pt x="1072" y="4"/>
                    </a:lnTo>
                    <a:lnTo>
                      <a:pt x="109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22" name="Freeform 17">
                <a:extLst>
                  <a:ext uri="{FF2B5EF4-FFF2-40B4-BE49-F238E27FC236}">
                    <a16:creationId xmlns:a16="http://schemas.microsoft.com/office/drawing/2014/main" id="{21ACBE7E-6B8E-4127-AABF-78D4A26159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72" y="2535"/>
                <a:ext cx="1134" cy="1134"/>
              </a:xfrm>
              <a:custGeom>
                <a:avLst/>
                <a:gdLst>
                  <a:gd name="T0" fmla="*/ 1447 w 3402"/>
                  <a:gd name="T1" fmla="*/ 515 h 3402"/>
                  <a:gd name="T2" fmla="*/ 1138 w 3402"/>
                  <a:gd name="T3" fmla="*/ 629 h 3402"/>
                  <a:gd name="T4" fmla="*/ 874 w 3402"/>
                  <a:gd name="T5" fmla="*/ 816 h 3402"/>
                  <a:gd name="T6" fmla="*/ 669 w 3402"/>
                  <a:gd name="T7" fmla="*/ 1067 h 3402"/>
                  <a:gd name="T8" fmla="*/ 536 w 3402"/>
                  <a:gd name="T9" fmla="*/ 1367 h 3402"/>
                  <a:gd name="T10" fmla="*/ 489 w 3402"/>
                  <a:gd name="T11" fmla="*/ 1702 h 3402"/>
                  <a:gd name="T12" fmla="*/ 536 w 3402"/>
                  <a:gd name="T13" fmla="*/ 2038 h 3402"/>
                  <a:gd name="T14" fmla="*/ 669 w 3402"/>
                  <a:gd name="T15" fmla="*/ 2338 h 3402"/>
                  <a:gd name="T16" fmla="*/ 874 w 3402"/>
                  <a:gd name="T17" fmla="*/ 2589 h 3402"/>
                  <a:gd name="T18" fmla="*/ 1138 w 3402"/>
                  <a:gd name="T19" fmla="*/ 2776 h 3402"/>
                  <a:gd name="T20" fmla="*/ 1447 w 3402"/>
                  <a:gd name="T21" fmla="*/ 2889 h 3402"/>
                  <a:gd name="T22" fmla="*/ 1790 w 3402"/>
                  <a:gd name="T23" fmla="*/ 2913 h 3402"/>
                  <a:gd name="T24" fmla="*/ 2117 w 3402"/>
                  <a:gd name="T25" fmla="*/ 2843 h 3402"/>
                  <a:gd name="T26" fmla="*/ 2406 w 3402"/>
                  <a:gd name="T27" fmla="*/ 2692 h 3402"/>
                  <a:gd name="T28" fmla="*/ 2642 w 3402"/>
                  <a:gd name="T29" fmla="*/ 2470 h 3402"/>
                  <a:gd name="T30" fmla="*/ 2812 w 3402"/>
                  <a:gd name="T31" fmla="*/ 2194 h 3402"/>
                  <a:gd name="T32" fmla="*/ 2904 w 3402"/>
                  <a:gd name="T33" fmla="*/ 1874 h 3402"/>
                  <a:gd name="T34" fmla="*/ 2904 w 3402"/>
                  <a:gd name="T35" fmla="*/ 1531 h 3402"/>
                  <a:gd name="T36" fmla="*/ 2812 w 3402"/>
                  <a:gd name="T37" fmla="*/ 1211 h 3402"/>
                  <a:gd name="T38" fmla="*/ 2642 w 3402"/>
                  <a:gd name="T39" fmla="*/ 935 h 3402"/>
                  <a:gd name="T40" fmla="*/ 2406 w 3402"/>
                  <a:gd name="T41" fmla="*/ 713 h 3402"/>
                  <a:gd name="T42" fmla="*/ 2117 w 3402"/>
                  <a:gd name="T43" fmla="*/ 562 h 3402"/>
                  <a:gd name="T44" fmla="*/ 1789 w 3402"/>
                  <a:gd name="T45" fmla="*/ 492 h 3402"/>
                  <a:gd name="T46" fmla="*/ 1906 w 3402"/>
                  <a:gd name="T47" fmla="*/ 12 h 3402"/>
                  <a:gd name="T48" fmla="*/ 2295 w 3402"/>
                  <a:gd name="T49" fmla="*/ 106 h 3402"/>
                  <a:gd name="T50" fmla="*/ 2642 w 3402"/>
                  <a:gd name="T51" fmla="*/ 284 h 3402"/>
                  <a:gd name="T52" fmla="*/ 2938 w 3402"/>
                  <a:gd name="T53" fmla="*/ 533 h 3402"/>
                  <a:gd name="T54" fmla="*/ 3170 w 3402"/>
                  <a:gd name="T55" fmla="*/ 842 h 3402"/>
                  <a:gd name="T56" fmla="*/ 3328 w 3402"/>
                  <a:gd name="T57" fmla="*/ 1201 h 3402"/>
                  <a:gd name="T58" fmla="*/ 3399 w 3402"/>
                  <a:gd name="T59" fmla="*/ 1597 h 3402"/>
                  <a:gd name="T60" fmla="*/ 3374 w 3402"/>
                  <a:gd name="T61" fmla="*/ 2007 h 3402"/>
                  <a:gd name="T62" fmla="*/ 3259 w 3402"/>
                  <a:gd name="T63" fmla="*/ 2386 h 3402"/>
                  <a:gd name="T64" fmla="*/ 3063 w 3402"/>
                  <a:gd name="T65" fmla="*/ 2722 h 3402"/>
                  <a:gd name="T66" fmla="*/ 2797 w 3402"/>
                  <a:gd name="T67" fmla="*/ 3002 h 3402"/>
                  <a:gd name="T68" fmla="*/ 2474 w 3402"/>
                  <a:gd name="T69" fmla="*/ 3216 h 3402"/>
                  <a:gd name="T70" fmla="*/ 2105 w 3402"/>
                  <a:gd name="T71" fmla="*/ 3354 h 3402"/>
                  <a:gd name="T72" fmla="*/ 1701 w 3402"/>
                  <a:gd name="T73" fmla="*/ 3402 h 3402"/>
                  <a:gd name="T74" fmla="*/ 1395 w 3402"/>
                  <a:gd name="T75" fmla="*/ 3374 h 3402"/>
                  <a:gd name="T76" fmla="*/ 1016 w 3402"/>
                  <a:gd name="T77" fmla="*/ 3259 h 3402"/>
                  <a:gd name="T78" fmla="*/ 680 w 3402"/>
                  <a:gd name="T79" fmla="*/ 3063 h 3402"/>
                  <a:gd name="T80" fmla="*/ 400 w 3402"/>
                  <a:gd name="T81" fmla="*/ 2797 h 3402"/>
                  <a:gd name="T82" fmla="*/ 186 w 3402"/>
                  <a:gd name="T83" fmla="*/ 2474 h 3402"/>
                  <a:gd name="T84" fmla="*/ 48 w 3402"/>
                  <a:gd name="T85" fmla="*/ 2105 h 3402"/>
                  <a:gd name="T86" fmla="*/ 0 w 3402"/>
                  <a:gd name="T87" fmla="*/ 1701 h 3402"/>
                  <a:gd name="T88" fmla="*/ 48 w 3402"/>
                  <a:gd name="T89" fmla="*/ 1297 h 3402"/>
                  <a:gd name="T90" fmla="*/ 186 w 3402"/>
                  <a:gd name="T91" fmla="*/ 928 h 3402"/>
                  <a:gd name="T92" fmla="*/ 400 w 3402"/>
                  <a:gd name="T93" fmla="*/ 605 h 3402"/>
                  <a:gd name="T94" fmla="*/ 680 w 3402"/>
                  <a:gd name="T95" fmla="*/ 339 h 3402"/>
                  <a:gd name="T96" fmla="*/ 1016 w 3402"/>
                  <a:gd name="T97" fmla="*/ 143 h 3402"/>
                  <a:gd name="T98" fmla="*/ 1395 w 3402"/>
                  <a:gd name="T99" fmla="*/ 28 h 3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02" h="3402">
                    <a:moveTo>
                      <a:pt x="1702" y="489"/>
                    </a:moveTo>
                    <a:lnTo>
                      <a:pt x="1615" y="492"/>
                    </a:lnTo>
                    <a:lnTo>
                      <a:pt x="1531" y="501"/>
                    </a:lnTo>
                    <a:lnTo>
                      <a:pt x="1447" y="515"/>
                    </a:lnTo>
                    <a:lnTo>
                      <a:pt x="1367" y="536"/>
                    </a:lnTo>
                    <a:lnTo>
                      <a:pt x="1288" y="562"/>
                    </a:lnTo>
                    <a:lnTo>
                      <a:pt x="1211" y="593"/>
                    </a:lnTo>
                    <a:lnTo>
                      <a:pt x="1138" y="629"/>
                    </a:lnTo>
                    <a:lnTo>
                      <a:pt x="1067" y="669"/>
                    </a:lnTo>
                    <a:lnTo>
                      <a:pt x="999" y="713"/>
                    </a:lnTo>
                    <a:lnTo>
                      <a:pt x="935" y="763"/>
                    </a:lnTo>
                    <a:lnTo>
                      <a:pt x="874" y="816"/>
                    </a:lnTo>
                    <a:lnTo>
                      <a:pt x="816" y="874"/>
                    </a:lnTo>
                    <a:lnTo>
                      <a:pt x="763" y="935"/>
                    </a:lnTo>
                    <a:lnTo>
                      <a:pt x="713" y="999"/>
                    </a:lnTo>
                    <a:lnTo>
                      <a:pt x="669" y="1067"/>
                    </a:lnTo>
                    <a:lnTo>
                      <a:pt x="629" y="1138"/>
                    </a:lnTo>
                    <a:lnTo>
                      <a:pt x="593" y="1211"/>
                    </a:lnTo>
                    <a:lnTo>
                      <a:pt x="562" y="1288"/>
                    </a:lnTo>
                    <a:lnTo>
                      <a:pt x="536" y="1367"/>
                    </a:lnTo>
                    <a:lnTo>
                      <a:pt x="515" y="1447"/>
                    </a:lnTo>
                    <a:lnTo>
                      <a:pt x="501" y="1531"/>
                    </a:lnTo>
                    <a:lnTo>
                      <a:pt x="492" y="1615"/>
                    </a:lnTo>
                    <a:lnTo>
                      <a:pt x="489" y="1702"/>
                    </a:lnTo>
                    <a:lnTo>
                      <a:pt x="492" y="1789"/>
                    </a:lnTo>
                    <a:lnTo>
                      <a:pt x="501" y="1874"/>
                    </a:lnTo>
                    <a:lnTo>
                      <a:pt x="515" y="1958"/>
                    </a:lnTo>
                    <a:lnTo>
                      <a:pt x="536" y="2038"/>
                    </a:lnTo>
                    <a:lnTo>
                      <a:pt x="562" y="2117"/>
                    </a:lnTo>
                    <a:lnTo>
                      <a:pt x="593" y="2194"/>
                    </a:lnTo>
                    <a:lnTo>
                      <a:pt x="629" y="2267"/>
                    </a:lnTo>
                    <a:lnTo>
                      <a:pt x="669" y="2338"/>
                    </a:lnTo>
                    <a:lnTo>
                      <a:pt x="713" y="2406"/>
                    </a:lnTo>
                    <a:lnTo>
                      <a:pt x="763" y="2470"/>
                    </a:lnTo>
                    <a:lnTo>
                      <a:pt x="816" y="2531"/>
                    </a:lnTo>
                    <a:lnTo>
                      <a:pt x="874" y="2589"/>
                    </a:lnTo>
                    <a:lnTo>
                      <a:pt x="935" y="2642"/>
                    </a:lnTo>
                    <a:lnTo>
                      <a:pt x="999" y="2692"/>
                    </a:lnTo>
                    <a:lnTo>
                      <a:pt x="1067" y="2736"/>
                    </a:lnTo>
                    <a:lnTo>
                      <a:pt x="1138" y="2776"/>
                    </a:lnTo>
                    <a:lnTo>
                      <a:pt x="1211" y="2812"/>
                    </a:lnTo>
                    <a:lnTo>
                      <a:pt x="1288" y="2843"/>
                    </a:lnTo>
                    <a:lnTo>
                      <a:pt x="1367" y="2869"/>
                    </a:lnTo>
                    <a:lnTo>
                      <a:pt x="1447" y="2889"/>
                    </a:lnTo>
                    <a:lnTo>
                      <a:pt x="1531" y="2904"/>
                    </a:lnTo>
                    <a:lnTo>
                      <a:pt x="1615" y="2913"/>
                    </a:lnTo>
                    <a:lnTo>
                      <a:pt x="1702" y="2915"/>
                    </a:lnTo>
                    <a:lnTo>
                      <a:pt x="1790" y="2913"/>
                    </a:lnTo>
                    <a:lnTo>
                      <a:pt x="1874" y="2904"/>
                    </a:lnTo>
                    <a:lnTo>
                      <a:pt x="1958" y="2889"/>
                    </a:lnTo>
                    <a:lnTo>
                      <a:pt x="2038" y="2869"/>
                    </a:lnTo>
                    <a:lnTo>
                      <a:pt x="2117" y="2843"/>
                    </a:lnTo>
                    <a:lnTo>
                      <a:pt x="2194" y="2812"/>
                    </a:lnTo>
                    <a:lnTo>
                      <a:pt x="2268" y="2776"/>
                    </a:lnTo>
                    <a:lnTo>
                      <a:pt x="2338" y="2736"/>
                    </a:lnTo>
                    <a:lnTo>
                      <a:pt x="2406" y="2692"/>
                    </a:lnTo>
                    <a:lnTo>
                      <a:pt x="2471" y="2642"/>
                    </a:lnTo>
                    <a:lnTo>
                      <a:pt x="2532" y="2589"/>
                    </a:lnTo>
                    <a:lnTo>
                      <a:pt x="2589" y="2531"/>
                    </a:lnTo>
                    <a:lnTo>
                      <a:pt x="2642" y="2470"/>
                    </a:lnTo>
                    <a:lnTo>
                      <a:pt x="2692" y="2406"/>
                    </a:lnTo>
                    <a:lnTo>
                      <a:pt x="2736" y="2338"/>
                    </a:lnTo>
                    <a:lnTo>
                      <a:pt x="2776" y="2267"/>
                    </a:lnTo>
                    <a:lnTo>
                      <a:pt x="2812" y="2194"/>
                    </a:lnTo>
                    <a:lnTo>
                      <a:pt x="2843" y="2117"/>
                    </a:lnTo>
                    <a:lnTo>
                      <a:pt x="2869" y="2038"/>
                    </a:lnTo>
                    <a:lnTo>
                      <a:pt x="2889" y="1958"/>
                    </a:lnTo>
                    <a:lnTo>
                      <a:pt x="2904" y="1874"/>
                    </a:lnTo>
                    <a:lnTo>
                      <a:pt x="2913" y="1789"/>
                    </a:lnTo>
                    <a:lnTo>
                      <a:pt x="2915" y="1702"/>
                    </a:lnTo>
                    <a:lnTo>
                      <a:pt x="2913" y="1615"/>
                    </a:lnTo>
                    <a:lnTo>
                      <a:pt x="2904" y="1531"/>
                    </a:lnTo>
                    <a:lnTo>
                      <a:pt x="2889" y="1447"/>
                    </a:lnTo>
                    <a:lnTo>
                      <a:pt x="2869" y="1367"/>
                    </a:lnTo>
                    <a:lnTo>
                      <a:pt x="2843" y="1288"/>
                    </a:lnTo>
                    <a:lnTo>
                      <a:pt x="2812" y="1211"/>
                    </a:lnTo>
                    <a:lnTo>
                      <a:pt x="2776" y="1138"/>
                    </a:lnTo>
                    <a:lnTo>
                      <a:pt x="2736" y="1067"/>
                    </a:lnTo>
                    <a:lnTo>
                      <a:pt x="2692" y="999"/>
                    </a:lnTo>
                    <a:lnTo>
                      <a:pt x="2642" y="935"/>
                    </a:lnTo>
                    <a:lnTo>
                      <a:pt x="2589" y="874"/>
                    </a:lnTo>
                    <a:lnTo>
                      <a:pt x="2531" y="816"/>
                    </a:lnTo>
                    <a:lnTo>
                      <a:pt x="2470" y="763"/>
                    </a:lnTo>
                    <a:lnTo>
                      <a:pt x="2406" y="713"/>
                    </a:lnTo>
                    <a:lnTo>
                      <a:pt x="2338" y="669"/>
                    </a:lnTo>
                    <a:lnTo>
                      <a:pt x="2267" y="629"/>
                    </a:lnTo>
                    <a:lnTo>
                      <a:pt x="2194" y="593"/>
                    </a:lnTo>
                    <a:lnTo>
                      <a:pt x="2117" y="562"/>
                    </a:lnTo>
                    <a:lnTo>
                      <a:pt x="2038" y="536"/>
                    </a:lnTo>
                    <a:lnTo>
                      <a:pt x="1958" y="515"/>
                    </a:lnTo>
                    <a:lnTo>
                      <a:pt x="1874" y="501"/>
                    </a:lnTo>
                    <a:lnTo>
                      <a:pt x="1789" y="492"/>
                    </a:lnTo>
                    <a:lnTo>
                      <a:pt x="1702" y="489"/>
                    </a:lnTo>
                    <a:close/>
                    <a:moveTo>
                      <a:pt x="1701" y="0"/>
                    </a:moveTo>
                    <a:lnTo>
                      <a:pt x="1805" y="3"/>
                    </a:lnTo>
                    <a:lnTo>
                      <a:pt x="1906" y="12"/>
                    </a:lnTo>
                    <a:lnTo>
                      <a:pt x="2007" y="28"/>
                    </a:lnTo>
                    <a:lnTo>
                      <a:pt x="2105" y="48"/>
                    </a:lnTo>
                    <a:lnTo>
                      <a:pt x="2201" y="74"/>
                    </a:lnTo>
                    <a:lnTo>
                      <a:pt x="2295" y="106"/>
                    </a:lnTo>
                    <a:lnTo>
                      <a:pt x="2386" y="143"/>
                    </a:lnTo>
                    <a:lnTo>
                      <a:pt x="2474" y="186"/>
                    </a:lnTo>
                    <a:lnTo>
                      <a:pt x="2560" y="232"/>
                    </a:lnTo>
                    <a:lnTo>
                      <a:pt x="2642" y="284"/>
                    </a:lnTo>
                    <a:lnTo>
                      <a:pt x="2722" y="339"/>
                    </a:lnTo>
                    <a:lnTo>
                      <a:pt x="2797" y="400"/>
                    </a:lnTo>
                    <a:lnTo>
                      <a:pt x="2869" y="464"/>
                    </a:lnTo>
                    <a:lnTo>
                      <a:pt x="2938" y="533"/>
                    </a:lnTo>
                    <a:lnTo>
                      <a:pt x="3002" y="605"/>
                    </a:lnTo>
                    <a:lnTo>
                      <a:pt x="3063" y="680"/>
                    </a:lnTo>
                    <a:lnTo>
                      <a:pt x="3119" y="760"/>
                    </a:lnTo>
                    <a:lnTo>
                      <a:pt x="3170" y="842"/>
                    </a:lnTo>
                    <a:lnTo>
                      <a:pt x="3216" y="928"/>
                    </a:lnTo>
                    <a:lnTo>
                      <a:pt x="3259" y="1016"/>
                    </a:lnTo>
                    <a:lnTo>
                      <a:pt x="3296" y="1107"/>
                    </a:lnTo>
                    <a:lnTo>
                      <a:pt x="3328" y="1201"/>
                    </a:lnTo>
                    <a:lnTo>
                      <a:pt x="3354" y="1297"/>
                    </a:lnTo>
                    <a:lnTo>
                      <a:pt x="3374" y="1395"/>
                    </a:lnTo>
                    <a:lnTo>
                      <a:pt x="3390" y="1496"/>
                    </a:lnTo>
                    <a:lnTo>
                      <a:pt x="3399" y="1597"/>
                    </a:lnTo>
                    <a:lnTo>
                      <a:pt x="3402" y="1701"/>
                    </a:lnTo>
                    <a:lnTo>
                      <a:pt x="3399" y="1805"/>
                    </a:lnTo>
                    <a:lnTo>
                      <a:pt x="3390" y="1906"/>
                    </a:lnTo>
                    <a:lnTo>
                      <a:pt x="3374" y="2007"/>
                    </a:lnTo>
                    <a:lnTo>
                      <a:pt x="3354" y="2105"/>
                    </a:lnTo>
                    <a:lnTo>
                      <a:pt x="3328" y="2201"/>
                    </a:lnTo>
                    <a:lnTo>
                      <a:pt x="3296" y="2295"/>
                    </a:lnTo>
                    <a:lnTo>
                      <a:pt x="3259" y="2386"/>
                    </a:lnTo>
                    <a:lnTo>
                      <a:pt x="3216" y="2474"/>
                    </a:lnTo>
                    <a:lnTo>
                      <a:pt x="3170" y="2560"/>
                    </a:lnTo>
                    <a:lnTo>
                      <a:pt x="3119" y="2642"/>
                    </a:lnTo>
                    <a:lnTo>
                      <a:pt x="3063" y="2722"/>
                    </a:lnTo>
                    <a:lnTo>
                      <a:pt x="3002" y="2797"/>
                    </a:lnTo>
                    <a:lnTo>
                      <a:pt x="2938" y="2869"/>
                    </a:lnTo>
                    <a:lnTo>
                      <a:pt x="2869" y="2938"/>
                    </a:lnTo>
                    <a:lnTo>
                      <a:pt x="2797" y="3002"/>
                    </a:lnTo>
                    <a:lnTo>
                      <a:pt x="2722" y="3063"/>
                    </a:lnTo>
                    <a:lnTo>
                      <a:pt x="2642" y="3119"/>
                    </a:lnTo>
                    <a:lnTo>
                      <a:pt x="2560" y="3170"/>
                    </a:lnTo>
                    <a:lnTo>
                      <a:pt x="2474" y="3216"/>
                    </a:lnTo>
                    <a:lnTo>
                      <a:pt x="2386" y="3259"/>
                    </a:lnTo>
                    <a:lnTo>
                      <a:pt x="2295" y="3296"/>
                    </a:lnTo>
                    <a:lnTo>
                      <a:pt x="2201" y="3328"/>
                    </a:lnTo>
                    <a:lnTo>
                      <a:pt x="2105" y="3354"/>
                    </a:lnTo>
                    <a:lnTo>
                      <a:pt x="2007" y="3374"/>
                    </a:lnTo>
                    <a:lnTo>
                      <a:pt x="1906" y="3390"/>
                    </a:lnTo>
                    <a:lnTo>
                      <a:pt x="1805" y="3399"/>
                    </a:lnTo>
                    <a:lnTo>
                      <a:pt x="1701" y="3402"/>
                    </a:lnTo>
                    <a:lnTo>
                      <a:pt x="1700" y="3402"/>
                    </a:lnTo>
                    <a:lnTo>
                      <a:pt x="1597" y="3399"/>
                    </a:lnTo>
                    <a:lnTo>
                      <a:pt x="1496" y="3390"/>
                    </a:lnTo>
                    <a:lnTo>
                      <a:pt x="1395" y="3374"/>
                    </a:lnTo>
                    <a:lnTo>
                      <a:pt x="1297" y="3354"/>
                    </a:lnTo>
                    <a:lnTo>
                      <a:pt x="1201" y="3328"/>
                    </a:lnTo>
                    <a:lnTo>
                      <a:pt x="1107" y="3296"/>
                    </a:lnTo>
                    <a:lnTo>
                      <a:pt x="1016" y="3259"/>
                    </a:lnTo>
                    <a:lnTo>
                      <a:pt x="928" y="3216"/>
                    </a:lnTo>
                    <a:lnTo>
                      <a:pt x="842" y="3170"/>
                    </a:lnTo>
                    <a:lnTo>
                      <a:pt x="760" y="3119"/>
                    </a:lnTo>
                    <a:lnTo>
                      <a:pt x="680" y="3063"/>
                    </a:lnTo>
                    <a:lnTo>
                      <a:pt x="605" y="3002"/>
                    </a:lnTo>
                    <a:lnTo>
                      <a:pt x="533" y="2938"/>
                    </a:lnTo>
                    <a:lnTo>
                      <a:pt x="464" y="2869"/>
                    </a:lnTo>
                    <a:lnTo>
                      <a:pt x="400" y="2797"/>
                    </a:lnTo>
                    <a:lnTo>
                      <a:pt x="339" y="2722"/>
                    </a:lnTo>
                    <a:lnTo>
                      <a:pt x="284" y="2642"/>
                    </a:lnTo>
                    <a:lnTo>
                      <a:pt x="232" y="2560"/>
                    </a:lnTo>
                    <a:lnTo>
                      <a:pt x="186" y="2474"/>
                    </a:lnTo>
                    <a:lnTo>
                      <a:pt x="143" y="2386"/>
                    </a:lnTo>
                    <a:lnTo>
                      <a:pt x="106" y="2295"/>
                    </a:lnTo>
                    <a:lnTo>
                      <a:pt x="74" y="2201"/>
                    </a:lnTo>
                    <a:lnTo>
                      <a:pt x="48" y="2105"/>
                    </a:lnTo>
                    <a:lnTo>
                      <a:pt x="28" y="2007"/>
                    </a:lnTo>
                    <a:lnTo>
                      <a:pt x="12" y="1906"/>
                    </a:lnTo>
                    <a:lnTo>
                      <a:pt x="3" y="1805"/>
                    </a:lnTo>
                    <a:lnTo>
                      <a:pt x="0" y="1701"/>
                    </a:lnTo>
                    <a:lnTo>
                      <a:pt x="3" y="1597"/>
                    </a:lnTo>
                    <a:lnTo>
                      <a:pt x="12" y="1496"/>
                    </a:lnTo>
                    <a:lnTo>
                      <a:pt x="28" y="1395"/>
                    </a:lnTo>
                    <a:lnTo>
                      <a:pt x="48" y="1297"/>
                    </a:lnTo>
                    <a:lnTo>
                      <a:pt x="74" y="1201"/>
                    </a:lnTo>
                    <a:lnTo>
                      <a:pt x="106" y="1107"/>
                    </a:lnTo>
                    <a:lnTo>
                      <a:pt x="143" y="1016"/>
                    </a:lnTo>
                    <a:lnTo>
                      <a:pt x="186" y="928"/>
                    </a:lnTo>
                    <a:lnTo>
                      <a:pt x="232" y="842"/>
                    </a:lnTo>
                    <a:lnTo>
                      <a:pt x="284" y="760"/>
                    </a:lnTo>
                    <a:lnTo>
                      <a:pt x="339" y="680"/>
                    </a:lnTo>
                    <a:lnTo>
                      <a:pt x="400" y="605"/>
                    </a:lnTo>
                    <a:lnTo>
                      <a:pt x="464" y="533"/>
                    </a:lnTo>
                    <a:lnTo>
                      <a:pt x="533" y="464"/>
                    </a:lnTo>
                    <a:lnTo>
                      <a:pt x="605" y="400"/>
                    </a:lnTo>
                    <a:lnTo>
                      <a:pt x="680" y="339"/>
                    </a:lnTo>
                    <a:lnTo>
                      <a:pt x="760" y="284"/>
                    </a:lnTo>
                    <a:lnTo>
                      <a:pt x="842" y="232"/>
                    </a:lnTo>
                    <a:lnTo>
                      <a:pt x="928" y="186"/>
                    </a:lnTo>
                    <a:lnTo>
                      <a:pt x="1016" y="143"/>
                    </a:lnTo>
                    <a:lnTo>
                      <a:pt x="1107" y="106"/>
                    </a:lnTo>
                    <a:lnTo>
                      <a:pt x="1201" y="74"/>
                    </a:lnTo>
                    <a:lnTo>
                      <a:pt x="1297" y="48"/>
                    </a:lnTo>
                    <a:lnTo>
                      <a:pt x="1395" y="28"/>
                    </a:lnTo>
                    <a:lnTo>
                      <a:pt x="1496" y="12"/>
                    </a:lnTo>
                    <a:lnTo>
                      <a:pt x="1597" y="3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FC88C3C9-1E50-4DC7-AF68-CD2F56E11E32}"/>
                </a:ext>
              </a:extLst>
            </p:cNvPr>
            <p:cNvSpPr/>
            <p:nvPr/>
          </p:nvSpPr>
          <p:spPr>
            <a:xfrm>
              <a:off x="608301" y="2321929"/>
              <a:ext cx="2201244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경고 문구 출력 조건</a:t>
              </a:r>
            </a:p>
          </p:txBody>
        </p:sp>
      </p:grpSp>
      <p:sp>
        <p:nvSpPr>
          <p:cNvPr id="130" name="직사각형 129"/>
          <p:cNvSpPr/>
          <p:nvPr/>
        </p:nvSpPr>
        <p:spPr>
          <a:xfrm>
            <a:off x="1310350" y="4296257"/>
            <a:ext cx="3866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rgbClr val="40404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endParaRPr lang="ko-KR" altLang="en-US" sz="2800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646451" y="4368180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필수 데이터 </a:t>
            </a:r>
            <a:r>
              <a:rPr lang="ko-KR" altLang="en-US" dirty="0" err="1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미입력</a:t>
            </a:r>
            <a:endParaRPr lang="ko-KR" altLang="en-US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ysClr val="windowText" lastClr="00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7" name="직사각형 136"/>
          <p:cNvSpPr/>
          <p:nvPr/>
        </p:nvSpPr>
        <p:spPr>
          <a:xfrm>
            <a:off x="1310350" y="4836774"/>
            <a:ext cx="3866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rgbClr val="40404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</a:t>
            </a:r>
            <a:endParaRPr lang="ko-KR" altLang="en-US" sz="2800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38" name="직사각형 137"/>
          <p:cNvSpPr/>
          <p:nvPr/>
        </p:nvSpPr>
        <p:spPr>
          <a:xfrm>
            <a:off x="1646451" y="4908697"/>
            <a:ext cx="3292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회원 </a:t>
            </a:r>
            <a:r>
              <a:rPr lang="en-US" altLang="ko-KR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DB</a:t>
            </a:r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에 이미 존재하는 </a:t>
            </a:r>
            <a:r>
              <a:rPr lang="en-US" altLang="ko-KR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ID </a:t>
            </a:r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기입</a:t>
            </a:r>
          </a:p>
        </p:txBody>
      </p: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1004234" y="2450082"/>
            <a:ext cx="0" cy="30310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1004234" y="2893048"/>
            <a:ext cx="1" cy="102044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1000001" y="4057339"/>
            <a:ext cx="0" cy="130265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6494437" y="3104632"/>
            <a:ext cx="49062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*ID, *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비밀번호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8" name="직사각형 167"/>
          <p:cNvSpPr/>
          <p:nvPr/>
        </p:nvSpPr>
        <p:spPr>
          <a:xfrm>
            <a:off x="5994400" y="2007180"/>
            <a:ext cx="956731" cy="43197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bg1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9" name="직사각형 168"/>
          <p:cNvSpPr/>
          <p:nvPr/>
        </p:nvSpPr>
        <p:spPr>
          <a:xfrm>
            <a:off x="6043802" y="2025600"/>
            <a:ext cx="8579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로그인</a:t>
            </a:r>
          </a:p>
        </p:txBody>
      </p: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F70B51A6-14FD-4FF3-BAC9-08D9A5E1DC46}"/>
              </a:ext>
            </a:extLst>
          </p:cNvPr>
          <p:cNvGrpSpPr/>
          <p:nvPr/>
        </p:nvGrpSpPr>
        <p:grpSpPr>
          <a:xfrm>
            <a:off x="6227333" y="2634696"/>
            <a:ext cx="1701412" cy="400110"/>
            <a:chOff x="287395" y="2321929"/>
            <a:chExt cx="1701412" cy="400110"/>
          </a:xfrm>
        </p:grpSpPr>
        <p:grpSp>
          <p:nvGrpSpPr>
            <p:cNvPr id="171" name="Group 14">
              <a:extLst>
                <a:ext uri="{FF2B5EF4-FFF2-40B4-BE49-F238E27FC236}">
                  <a16:creationId xmlns:a16="http://schemas.microsoft.com/office/drawing/2014/main" id="{B94F3B39-2A69-401A-952A-5DE05C02A3D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7395" y="2440419"/>
              <a:ext cx="164581" cy="164581"/>
              <a:chOff x="1772" y="2535"/>
              <a:chExt cx="1134" cy="1134"/>
            </a:xfrm>
            <a:solidFill>
              <a:srgbClr val="45C3B8"/>
            </a:solidFill>
          </p:grpSpPr>
          <p:sp>
            <p:nvSpPr>
              <p:cNvPr id="173" name="Freeform 16">
                <a:extLst>
                  <a:ext uri="{FF2B5EF4-FFF2-40B4-BE49-F238E27FC236}">
                    <a16:creationId xmlns:a16="http://schemas.microsoft.com/office/drawing/2014/main" id="{D886FC11-19DD-4AEB-A86F-C591B28E0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2909"/>
                <a:ext cx="377" cy="376"/>
              </a:xfrm>
              <a:custGeom>
                <a:avLst/>
                <a:gdLst>
                  <a:gd name="T0" fmla="*/ 1090 w 1129"/>
                  <a:gd name="T1" fmla="*/ 0 h 1126"/>
                  <a:gd name="T2" fmla="*/ 1105 w 1129"/>
                  <a:gd name="T3" fmla="*/ 0 h 1126"/>
                  <a:gd name="T4" fmla="*/ 1117 w 1129"/>
                  <a:gd name="T5" fmla="*/ 4 h 1126"/>
                  <a:gd name="T6" fmla="*/ 1125 w 1129"/>
                  <a:gd name="T7" fmla="*/ 12 h 1126"/>
                  <a:gd name="T8" fmla="*/ 1129 w 1129"/>
                  <a:gd name="T9" fmla="*/ 23 h 1126"/>
                  <a:gd name="T10" fmla="*/ 1129 w 1129"/>
                  <a:gd name="T11" fmla="*/ 38 h 1126"/>
                  <a:gd name="T12" fmla="*/ 1125 w 1129"/>
                  <a:gd name="T13" fmla="*/ 56 h 1126"/>
                  <a:gd name="T14" fmla="*/ 1118 w 1129"/>
                  <a:gd name="T15" fmla="*/ 78 h 1126"/>
                  <a:gd name="T16" fmla="*/ 677 w 1129"/>
                  <a:gd name="T17" fmla="*/ 1032 h 1126"/>
                  <a:gd name="T18" fmla="*/ 662 w 1129"/>
                  <a:gd name="T19" fmla="*/ 1063 h 1126"/>
                  <a:gd name="T20" fmla="*/ 648 w 1129"/>
                  <a:gd name="T21" fmla="*/ 1087 h 1126"/>
                  <a:gd name="T22" fmla="*/ 633 w 1129"/>
                  <a:gd name="T23" fmla="*/ 1107 h 1126"/>
                  <a:gd name="T24" fmla="*/ 620 w 1129"/>
                  <a:gd name="T25" fmla="*/ 1119 h 1126"/>
                  <a:gd name="T26" fmla="*/ 608 w 1129"/>
                  <a:gd name="T27" fmla="*/ 1126 h 1126"/>
                  <a:gd name="T28" fmla="*/ 597 w 1129"/>
                  <a:gd name="T29" fmla="*/ 1126 h 1126"/>
                  <a:gd name="T30" fmla="*/ 588 w 1129"/>
                  <a:gd name="T31" fmla="*/ 1121 h 1126"/>
                  <a:gd name="T32" fmla="*/ 579 w 1129"/>
                  <a:gd name="T33" fmla="*/ 1110 h 1126"/>
                  <a:gd name="T34" fmla="*/ 572 w 1129"/>
                  <a:gd name="T35" fmla="*/ 1093 h 1126"/>
                  <a:gd name="T36" fmla="*/ 568 w 1129"/>
                  <a:gd name="T37" fmla="*/ 1070 h 1126"/>
                  <a:gd name="T38" fmla="*/ 565 w 1129"/>
                  <a:gd name="T39" fmla="*/ 1041 h 1126"/>
                  <a:gd name="T40" fmla="*/ 564 w 1129"/>
                  <a:gd name="T41" fmla="*/ 1007 h 1126"/>
                  <a:gd name="T42" fmla="*/ 564 w 1129"/>
                  <a:gd name="T43" fmla="*/ 711 h 1126"/>
                  <a:gd name="T44" fmla="*/ 561 w 1129"/>
                  <a:gd name="T45" fmla="*/ 684 h 1126"/>
                  <a:gd name="T46" fmla="*/ 553 w 1129"/>
                  <a:gd name="T47" fmla="*/ 658 h 1126"/>
                  <a:gd name="T48" fmla="*/ 540 w 1129"/>
                  <a:gd name="T49" fmla="*/ 635 h 1126"/>
                  <a:gd name="T50" fmla="*/ 524 w 1129"/>
                  <a:gd name="T51" fmla="*/ 615 h 1126"/>
                  <a:gd name="T52" fmla="*/ 503 w 1129"/>
                  <a:gd name="T53" fmla="*/ 599 h 1126"/>
                  <a:gd name="T54" fmla="*/ 481 w 1129"/>
                  <a:gd name="T55" fmla="*/ 585 h 1126"/>
                  <a:gd name="T56" fmla="*/ 455 w 1129"/>
                  <a:gd name="T57" fmla="*/ 577 h 1126"/>
                  <a:gd name="T58" fmla="*/ 428 w 1129"/>
                  <a:gd name="T59" fmla="*/ 575 h 1126"/>
                  <a:gd name="T60" fmla="*/ 121 w 1129"/>
                  <a:gd name="T61" fmla="*/ 575 h 1126"/>
                  <a:gd name="T62" fmla="*/ 86 w 1129"/>
                  <a:gd name="T63" fmla="*/ 574 h 1126"/>
                  <a:gd name="T64" fmla="*/ 57 w 1129"/>
                  <a:gd name="T65" fmla="*/ 571 h 1126"/>
                  <a:gd name="T66" fmla="*/ 34 w 1129"/>
                  <a:gd name="T67" fmla="*/ 566 h 1126"/>
                  <a:gd name="T68" fmla="*/ 17 w 1129"/>
                  <a:gd name="T69" fmla="*/ 559 h 1126"/>
                  <a:gd name="T70" fmla="*/ 5 w 1129"/>
                  <a:gd name="T71" fmla="*/ 551 h 1126"/>
                  <a:gd name="T72" fmla="*/ 0 w 1129"/>
                  <a:gd name="T73" fmla="*/ 541 h 1126"/>
                  <a:gd name="T74" fmla="*/ 1 w 1129"/>
                  <a:gd name="T75" fmla="*/ 530 h 1126"/>
                  <a:gd name="T76" fmla="*/ 7 w 1129"/>
                  <a:gd name="T77" fmla="*/ 517 h 1126"/>
                  <a:gd name="T78" fmla="*/ 21 w 1129"/>
                  <a:gd name="T79" fmla="*/ 504 h 1126"/>
                  <a:gd name="T80" fmla="*/ 39 w 1129"/>
                  <a:gd name="T81" fmla="*/ 490 h 1126"/>
                  <a:gd name="T82" fmla="*/ 64 w 1129"/>
                  <a:gd name="T83" fmla="*/ 475 h 1126"/>
                  <a:gd name="T84" fmla="*/ 95 w 1129"/>
                  <a:gd name="T85" fmla="*/ 459 h 1126"/>
                  <a:gd name="T86" fmla="*/ 1051 w 1129"/>
                  <a:gd name="T87" fmla="*/ 12 h 1126"/>
                  <a:gd name="T88" fmla="*/ 1072 w 1129"/>
                  <a:gd name="T89" fmla="*/ 4 h 1126"/>
                  <a:gd name="T90" fmla="*/ 1090 w 1129"/>
                  <a:gd name="T91" fmla="*/ 0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9" h="1126">
                    <a:moveTo>
                      <a:pt x="1090" y="0"/>
                    </a:moveTo>
                    <a:lnTo>
                      <a:pt x="1105" y="0"/>
                    </a:lnTo>
                    <a:lnTo>
                      <a:pt x="1117" y="4"/>
                    </a:lnTo>
                    <a:lnTo>
                      <a:pt x="1125" y="12"/>
                    </a:lnTo>
                    <a:lnTo>
                      <a:pt x="1129" y="23"/>
                    </a:lnTo>
                    <a:lnTo>
                      <a:pt x="1129" y="38"/>
                    </a:lnTo>
                    <a:lnTo>
                      <a:pt x="1125" y="56"/>
                    </a:lnTo>
                    <a:lnTo>
                      <a:pt x="1118" y="78"/>
                    </a:lnTo>
                    <a:lnTo>
                      <a:pt x="677" y="1032"/>
                    </a:lnTo>
                    <a:lnTo>
                      <a:pt x="662" y="1063"/>
                    </a:lnTo>
                    <a:lnTo>
                      <a:pt x="648" y="1087"/>
                    </a:lnTo>
                    <a:lnTo>
                      <a:pt x="633" y="1107"/>
                    </a:lnTo>
                    <a:lnTo>
                      <a:pt x="620" y="1119"/>
                    </a:lnTo>
                    <a:lnTo>
                      <a:pt x="608" y="1126"/>
                    </a:lnTo>
                    <a:lnTo>
                      <a:pt x="597" y="1126"/>
                    </a:lnTo>
                    <a:lnTo>
                      <a:pt x="588" y="1121"/>
                    </a:lnTo>
                    <a:lnTo>
                      <a:pt x="579" y="1110"/>
                    </a:lnTo>
                    <a:lnTo>
                      <a:pt x="572" y="1093"/>
                    </a:lnTo>
                    <a:lnTo>
                      <a:pt x="568" y="1070"/>
                    </a:lnTo>
                    <a:lnTo>
                      <a:pt x="565" y="1041"/>
                    </a:lnTo>
                    <a:lnTo>
                      <a:pt x="564" y="1007"/>
                    </a:lnTo>
                    <a:lnTo>
                      <a:pt x="564" y="711"/>
                    </a:lnTo>
                    <a:lnTo>
                      <a:pt x="561" y="684"/>
                    </a:lnTo>
                    <a:lnTo>
                      <a:pt x="553" y="658"/>
                    </a:lnTo>
                    <a:lnTo>
                      <a:pt x="540" y="635"/>
                    </a:lnTo>
                    <a:lnTo>
                      <a:pt x="524" y="615"/>
                    </a:lnTo>
                    <a:lnTo>
                      <a:pt x="503" y="599"/>
                    </a:lnTo>
                    <a:lnTo>
                      <a:pt x="481" y="585"/>
                    </a:lnTo>
                    <a:lnTo>
                      <a:pt x="455" y="577"/>
                    </a:lnTo>
                    <a:lnTo>
                      <a:pt x="428" y="575"/>
                    </a:lnTo>
                    <a:lnTo>
                      <a:pt x="121" y="575"/>
                    </a:lnTo>
                    <a:lnTo>
                      <a:pt x="86" y="574"/>
                    </a:lnTo>
                    <a:lnTo>
                      <a:pt x="57" y="571"/>
                    </a:lnTo>
                    <a:lnTo>
                      <a:pt x="34" y="566"/>
                    </a:lnTo>
                    <a:lnTo>
                      <a:pt x="17" y="559"/>
                    </a:lnTo>
                    <a:lnTo>
                      <a:pt x="5" y="551"/>
                    </a:lnTo>
                    <a:lnTo>
                      <a:pt x="0" y="541"/>
                    </a:lnTo>
                    <a:lnTo>
                      <a:pt x="1" y="530"/>
                    </a:lnTo>
                    <a:lnTo>
                      <a:pt x="7" y="517"/>
                    </a:lnTo>
                    <a:lnTo>
                      <a:pt x="21" y="504"/>
                    </a:lnTo>
                    <a:lnTo>
                      <a:pt x="39" y="490"/>
                    </a:lnTo>
                    <a:lnTo>
                      <a:pt x="64" y="475"/>
                    </a:lnTo>
                    <a:lnTo>
                      <a:pt x="95" y="459"/>
                    </a:lnTo>
                    <a:lnTo>
                      <a:pt x="1051" y="12"/>
                    </a:lnTo>
                    <a:lnTo>
                      <a:pt x="1072" y="4"/>
                    </a:lnTo>
                    <a:lnTo>
                      <a:pt x="109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74" name="Freeform 17">
                <a:extLst>
                  <a:ext uri="{FF2B5EF4-FFF2-40B4-BE49-F238E27FC236}">
                    <a16:creationId xmlns:a16="http://schemas.microsoft.com/office/drawing/2014/main" id="{21ACBE7E-6B8E-4127-AABF-78D4A26159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72" y="2535"/>
                <a:ext cx="1134" cy="1134"/>
              </a:xfrm>
              <a:custGeom>
                <a:avLst/>
                <a:gdLst>
                  <a:gd name="T0" fmla="*/ 1447 w 3402"/>
                  <a:gd name="T1" fmla="*/ 515 h 3402"/>
                  <a:gd name="T2" fmla="*/ 1138 w 3402"/>
                  <a:gd name="T3" fmla="*/ 629 h 3402"/>
                  <a:gd name="T4" fmla="*/ 874 w 3402"/>
                  <a:gd name="T5" fmla="*/ 816 h 3402"/>
                  <a:gd name="T6" fmla="*/ 669 w 3402"/>
                  <a:gd name="T7" fmla="*/ 1067 h 3402"/>
                  <a:gd name="T8" fmla="*/ 536 w 3402"/>
                  <a:gd name="T9" fmla="*/ 1367 h 3402"/>
                  <a:gd name="T10" fmla="*/ 489 w 3402"/>
                  <a:gd name="T11" fmla="*/ 1702 h 3402"/>
                  <a:gd name="T12" fmla="*/ 536 w 3402"/>
                  <a:gd name="T13" fmla="*/ 2038 h 3402"/>
                  <a:gd name="T14" fmla="*/ 669 w 3402"/>
                  <a:gd name="T15" fmla="*/ 2338 h 3402"/>
                  <a:gd name="T16" fmla="*/ 874 w 3402"/>
                  <a:gd name="T17" fmla="*/ 2589 h 3402"/>
                  <a:gd name="T18" fmla="*/ 1138 w 3402"/>
                  <a:gd name="T19" fmla="*/ 2776 h 3402"/>
                  <a:gd name="T20" fmla="*/ 1447 w 3402"/>
                  <a:gd name="T21" fmla="*/ 2889 h 3402"/>
                  <a:gd name="T22" fmla="*/ 1790 w 3402"/>
                  <a:gd name="T23" fmla="*/ 2913 h 3402"/>
                  <a:gd name="T24" fmla="*/ 2117 w 3402"/>
                  <a:gd name="T25" fmla="*/ 2843 h 3402"/>
                  <a:gd name="T26" fmla="*/ 2406 w 3402"/>
                  <a:gd name="T27" fmla="*/ 2692 h 3402"/>
                  <a:gd name="T28" fmla="*/ 2642 w 3402"/>
                  <a:gd name="T29" fmla="*/ 2470 h 3402"/>
                  <a:gd name="T30" fmla="*/ 2812 w 3402"/>
                  <a:gd name="T31" fmla="*/ 2194 h 3402"/>
                  <a:gd name="T32" fmla="*/ 2904 w 3402"/>
                  <a:gd name="T33" fmla="*/ 1874 h 3402"/>
                  <a:gd name="T34" fmla="*/ 2904 w 3402"/>
                  <a:gd name="T35" fmla="*/ 1531 h 3402"/>
                  <a:gd name="T36" fmla="*/ 2812 w 3402"/>
                  <a:gd name="T37" fmla="*/ 1211 h 3402"/>
                  <a:gd name="T38" fmla="*/ 2642 w 3402"/>
                  <a:gd name="T39" fmla="*/ 935 h 3402"/>
                  <a:gd name="T40" fmla="*/ 2406 w 3402"/>
                  <a:gd name="T41" fmla="*/ 713 h 3402"/>
                  <a:gd name="T42" fmla="*/ 2117 w 3402"/>
                  <a:gd name="T43" fmla="*/ 562 h 3402"/>
                  <a:gd name="T44" fmla="*/ 1789 w 3402"/>
                  <a:gd name="T45" fmla="*/ 492 h 3402"/>
                  <a:gd name="T46" fmla="*/ 1906 w 3402"/>
                  <a:gd name="T47" fmla="*/ 12 h 3402"/>
                  <a:gd name="T48" fmla="*/ 2295 w 3402"/>
                  <a:gd name="T49" fmla="*/ 106 h 3402"/>
                  <a:gd name="T50" fmla="*/ 2642 w 3402"/>
                  <a:gd name="T51" fmla="*/ 284 h 3402"/>
                  <a:gd name="T52" fmla="*/ 2938 w 3402"/>
                  <a:gd name="T53" fmla="*/ 533 h 3402"/>
                  <a:gd name="T54" fmla="*/ 3170 w 3402"/>
                  <a:gd name="T55" fmla="*/ 842 h 3402"/>
                  <a:gd name="T56" fmla="*/ 3328 w 3402"/>
                  <a:gd name="T57" fmla="*/ 1201 h 3402"/>
                  <a:gd name="T58" fmla="*/ 3399 w 3402"/>
                  <a:gd name="T59" fmla="*/ 1597 h 3402"/>
                  <a:gd name="T60" fmla="*/ 3374 w 3402"/>
                  <a:gd name="T61" fmla="*/ 2007 h 3402"/>
                  <a:gd name="T62" fmla="*/ 3259 w 3402"/>
                  <a:gd name="T63" fmla="*/ 2386 h 3402"/>
                  <a:gd name="T64" fmla="*/ 3063 w 3402"/>
                  <a:gd name="T65" fmla="*/ 2722 h 3402"/>
                  <a:gd name="T66" fmla="*/ 2797 w 3402"/>
                  <a:gd name="T67" fmla="*/ 3002 h 3402"/>
                  <a:gd name="T68" fmla="*/ 2474 w 3402"/>
                  <a:gd name="T69" fmla="*/ 3216 h 3402"/>
                  <a:gd name="T70" fmla="*/ 2105 w 3402"/>
                  <a:gd name="T71" fmla="*/ 3354 h 3402"/>
                  <a:gd name="T72" fmla="*/ 1701 w 3402"/>
                  <a:gd name="T73" fmla="*/ 3402 h 3402"/>
                  <a:gd name="T74" fmla="*/ 1395 w 3402"/>
                  <a:gd name="T75" fmla="*/ 3374 h 3402"/>
                  <a:gd name="T76" fmla="*/ 1016 w 3402"/>
                  <a:gd name="T77" fmla="*/ 3259 h 3402"/>
                  <a:gd name="T78" fmla="*/ 680 w 3402"/>
                  <a:gd name="T79" fmla="*/ 3063 h 3402"/>
                  <a:gd name="T80" fmla="*/ 400 w 3402"/>
                  <a:gd name="T81" fmla="*/ 2797 h 3402"/>
                  <a:gd name="T82" fmla="*/ 186 w 3402"/>
                  <a:gd name="T83" fmla="*/ 2474 h 3402"/>
                  <a:gd name="T84" fmla="*/ 48 w 3402"/>
                  <a:gd name="T85" fmla="*/ 2105 h 3402"/>
                  <a:gd name="T86" fmla="*/ 0 w 3402"/>
                  <a:gd name="T87" fmla="*/ 1701 h 3402"/>
                  <a:gd name="T88" fmla="*/ 48 w 3402"/>
                  <a:gd name="T89" fmla="*/ 1297 h 3402"/>
                  <a:gd name="T90" fmla="*/ 186 w 3402"/>
                  <a:gd name="T91" fmla="*/ 928 h 3402"/>
                  <a:gd name="T92" fmla="*/ 400 w 3402"/>
                  <a:gd name="T93" fmla="*/ 605 h 3402"/>
                  <a:gd name="T94" fmla="*/ 680 w 3402"/>
                  <a:gd name="T95" fmla="*/ 339 h 3402"/>
                  <a:gd name="T96" fmla="*/ 1016 w 3402"/>
                  <a:gd name="T97" fmla="*/ 143 h 3402"/>
                  <a:gd name="T98" fmla="*/ 1395 w 3402"/>
                  <a:gd name="T99" fmla="*/ 28 h 3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02" h="3402">
                    <a:moveTo>
                      <a:pt x="1702" y="489"/>
                    </a:moveTo>
                    <a:lnTo>
                      <a:pt x="1615" y="492"/>
                    </a:lnTo>
                    <a:lnTo>
                      <a:pt x="1531" y="501"/>
                    </a:lnTo>
                    <a:lnTo>
                      <a:pt x="1447" y="515"/>
                    </a:lnTo>
                    <a:lnTo>
                      <a:pt x="1367" y="536"/>
                    </a:lnTo>
                    <a:lnTo>
                      <a:pt x="1288" y="562"/>
                    </a:lnTo>
                    <a:lnTo>
                      <a:pt x="1211" y="593"/>
                    </a:lnTo>
                    <a:lnTo>
                      <a:pt x="1138" y="629"/>
                    </a:lnTo>
                    <a:lnTo>
                      <a:pt x="1067" y="669"/>
                    </a:lnTo>
                    <a:lnTo>
                      <a:pt x="999" y="713"/>
                    </a:lnTo>
                    <a:lnTo>
                      <a:pt x="935" y="763"/>
                    </a:lnTo>
                    <a:lnTo>
                      <a:pt x="874" y="816"/>
                    </a:lnTo>
                    <a:lnTo>
                      <a:pt x="816" y="874"/>
                    </a:lnTo>
                    <a:lnTo>
                      <a:pt x="763" y="935"/>
                    </a:lnTo>
                    <a:lnTo>
                      <a:pt x="713" y="999"/>
                    </a:lnTo>
                    <a:lnTo>
                      <a:pt x="669" y="1067"/>
                    </a:lnTo>
                    <a:lnTo>
                      <a:pt x="629" y="1138"/>
                    </a:lnTo>
                    <a:lnTo>
                      <a:pt x="593" y="1211"/>
                    </a:lnTo>
                    <a:lnTo>
                      <a:pt x="562" y="1288"/>
                    </a:lnTo>
                    <a:lnTo>
                      <a:pt x="536" y="1367"/>
                    </a:lnTo>
                    <a:lnTo>
                      <a:pt x="515" y="1447"/>
                    </a:lnTo>
                    <a:lnTo>
                      <a:pt x="501" y="1531"/>
                    </a:lnTo>
                    <a:lnTo>
                      <a:pt x="492" y="1615"/>
                    </a:lnTo>
                    <a:lnTo>
                      <a:pt x="489" y="1702"/>
                    </a:lnTo>
                    <a:lnTo>
                      <a:pt x="492" y="1789"/>
                    </a:lnTo>
                    <a:lnTo>
                      <a:pt x="501" y="1874"/>
                    </a:lnTo>
                    <a:lnTo>
                      <a:pt x="515" y="1958"/>
                    </a:lnTo>
                    <a:lnTo>
                      <a:pt x="536" y="2038"/>
                    </a:lnTo>
                    <a:lnTo>
                      <a:pt x="562" y="2117"/>
                    </a:lnTo>
                    <a:lnTo>
                      <a:pt x="593" y="2194"/>
                    </a:lnTo>
                    <a:lnTo>
                      <a:pt x="629" y="2267"/>
                    </a:lnTo>
                    <a:lnTo>
                      <a:pt x="669" y="2338"/>
                    </a:lnTo>
                    <a:lnTo>
                      <a:pt x="713" y="2406"/>
                    </a:lnTo>
                    <a:lnTo>
                      <a:pt x="763" y="2470"/>
                    </a:lnTo>
                    <a:lnTo>
                      <a:pt x="816" y="2531"/>
                    </a:lnTo>
                    <a:lnTo>
                      <a:pt x="874" y="2589"/>
                    </a:lnTo>
                    <a:lnTo>
                      <a:pt x="935" y="2642"/>
                    </a:lnTo>
                    <a:lnTo>
                      <a:pt x="999" y="2692"/>
                    </a:lnTo>
                    <a:lnTo>
                      <a:pt x="1067" y="2736"/>
                    </a:lnTo>
                    <a:lnTo>
                      <a:pt x="1138" y="2776"/>
                    </a:lnTo>
                    <a:lnTo>
                      <a:pt x="1211" y="2812"/>
                    </a:lnTo>
                    <a:lnTo>
                      <a:pt x="1288" y="2843"/>
                    </a:lnTo>
                    <a:lnTo>
                      <a:pt x="1367" y="2869"/>
                    </a:lnTo>
                    <a:lnTo>
                      <a:pt x="1447" y="2889"/>
                    </a:lnTo>
                    <a:lnTo>
                      <a:pt x="1531" y="2904"/>
                    </a:lnTo>
                    <a:lnTo>
                      <a:pt x="1615" y="2913"/>
                    </a:lnTo>
                    <a:lnTo>
                      <a:pt x="1702" y="2915"/>
                    </a:lnTo>
                    <a:lnTo>
                      <a:pt x="1790" y="2913"/>
                    </a:lnTo>
                    <a:lnTo>
                      <a:pt x="1874" y="2904"/>
                    </a:lnTo>
                    <a:lnTo>
                      <a:pt x="1958" y="2889"/>
                    </a:lnTo>
                    <a:lnTo>
                      <a:pt x="2038" y="2869"/>
                    </a:lnTo>
                    <a:lnTo>
                      <a:pt x="2117" y="2843"/>
                    </a:lnTo>
                    <a:lnTo>
                      <a:pt x="2194" y="2812"/>
                    </a:lnTo>
                    <a:lnTo>
                      <a:pt x="2268" y="2776"/>
                    </a:lnTo>
                    <a:lnTo>
                      <a:pt x="2338" y="2736"/>
                    </a:lnTo>
                    <a:lnTo>
                      <a:pt x="2406" y="2692"/>
                    </a:lnTo>
                    <a:lnTo>
                      <a:pt x="2471" y="2642"/>
                    </a:lnTo>
                    <a:lnTo>
                      <a:pt x="2532" y="2589"/>
                    </a:lnTo>
                    <a:lnTo>
                      <a:pt x="2589" y="2531"/>
                    </a:lnTo>
                    <a:lnTo>
                      <a:pt x="2642" y="2470"/>
                    </a:lnTo>
                    <a:lnTo>
                      <a:pt x="2692" y="2406"/>
                    </a:lnTo>
                    <a:lnTo>
                      <a:pt x="2736" y="2338"/>
                    </a:lnTo>
                    <a:lnTo>
                      <a:pt x="2776" y="2267"/>
                    </a:lnTo>
                    <a:lnTo>
                      <a:pt x="2812" y="2194"/>
                    </a:lnTo>
                    <a:lnTo>
                      <a:pt x="2843" y="2117"/>
                    </a:lnTo>
                    <a:lnTo>
                      <a:pt x="2869" y="2038"/>
                    </a:lnTo>
                    <a:lnTo>
                      <a:pt x="2889" y="1958"/>
                    </a:lnTo>
                    <a:lnTo>
                      <a:pt x="2904" y="1874"/>
                    </a:lnTo>
                    <a:lnTo>
                      <a:pt x="2913" y="1789"/>
                    </a:lnTo>
                    <a:lnTo>
                      <a:pt x="2915" y="1702"/>
                    </a:lnTo>
                    <a:lnTo>
                      <a:pt x="2913" y="1615"/>
                    </a:lnTo>
                    <a:lnTo>
                      <a:pt x="2904" y="1531"/>
                    </a:lnTo>
                    <a:lnTo>
                      <a:pt x="2889" y="1447"/>
                    </a:lnTo>
                    <a:lnTo>
                      <a:pt x="2869" y="1367"/>
                    </a:lnTo>
                    <a:lnTo>
                      <a:pt x="2843" y="1288"/>
                    </a:lnTo>
                    <a:lnTo>
                      <a:pt x="2812" y="1211"/>
                    </a:lnTo>
                    <a:lnTo>
                      <a:pt x="2776" y="1138"/>
                    </a:lnTo>
                    <a:lnTo>
                      <a:pt x="2736" y="1067"/>
                    </a:lnTo>
                    <a:lnTo>
                      <a:pt x="2692" y="999"/>
                    </a:lnTo>
                    <a:lnTo>
                      <a:pt x="2642" y="935"/>
                    </a:lnTo>
                    <a:lnTo>
                      <a:pt x="2589" y="874"/>
                    </a:lnTo>
                    <a:lnTo>
                      <a:pt x="2531" y="816"/>
                    </a:lnTo>
                    <a:lnTo>
                      <a:pt x="2470" y="763"/>
                    </a:lnTo>
                    <a:lnTo>
                      <a:pt x="2406" y="713"/>
                    </a:lnTo>
                    <a:lnTo>
                      <a:pt x="2338" y="669"/>
                    </a:lnTo>
                    <a:lnTo>
                      <a:pt x="2267" y="629"/>
                    </a:lnTo>
                    <a:lnTo>
                      <a:pt x="2194" y="593"/>
                    </a:lnTo>
                    <a:lnTo>
                      <a:pt x="2117" y="562"/>
                    </a:lnTo>
                    <a:lnTo>
                      <a:pt x="2038" y="536"/>
                    </a:lnTo>
                    <a:lnTo>
                      <a:pt x="1958" y="515"/>
                    </a:lnTo>
                    <a:lnTo>
                      <a:pt x="1874" y="501"/>
                    </a:lnTo>
                    <a:lnTo>
                      <a:pt x="1789" y="492"/>
                    </a:lnTo>
                    <a:lnTo>
                      <a:pt x="1702" y="489"/>
                    </a:lnTo>
                    <a:close/>
                    <a:moveTo>
                      <a:pt x="1701" y="0"/>
                    </a:moveTo>
                    <a:lnTo>
                      <a:pt x="1805" y="3"/>
                    </a:lnTo>
                    <a:lnTo>
                      <a:pt x="1906" y="12"/>
                    </a:lnTo>
                    <a:lnTo>
                      <a:pt x="2007" y="28"/>
                    </a:lnTo>
                    <a:lnTo>
                      <a:pt x="2105" y="48"/>
                    </a:lnTo>
                    <a:lnTo>
                      <a:pt x="2201" y="74"/>
                    </a:lnTo>
                    <a:lnTo>
                      <a:pt x="2295" y="106"/>
                    </a:lnTo>
                    <a:lnTo>
                      <a:pt x="2386" y="143"/>
                    </a:lnTo>
                    <a:lnTo>
                      <a:pt x="2474" y="186"/>
                    </a:lnTo>
                    <a:lnTo>
                      <a:pt x="2560" y="232"/>
                    </a:lnTo>
                    <a:lnTo>
                      <a:pt x="2642" y="284"/>
                    </a:lnTo>
                    <a:lnTo>
                      <a:pt x="2722" y="339"/>
                    </a:lnTo>
                    <a:lnTo>
                      <a:pt x="2797" y="400"/>
                    </a:lnTo>
                    <a:lnTo>
                      <a:pt x="2869" y="464"/>
                    </a:lnTo>
                    <a:lnTo>
                      <a:pt x="2938" y="533"/>
                    </a:lnTo>
                    <a:lnTo>
                      <a:pt x="3002" y="605"/>
                    </a:lnTo>
                    <a:lnTo>
                      <a:pt x="3063" y="680"/>
                    </a:lnTo>
                    <a:lnTo>
                      <a:pt x="3119" y="760"/>
                    </a:lnTo>
                    <a:lnTo>
                      <a:pt x="3170" y="842"/>
                    </a:lnTo>
                    <a:lnTo>
                      <a:pt x="3216" y="928"/>
                    </a:lnTo>
                    <a:lnTo>
                      <a:pt x="3259" y="1016"/>
                    </a:lnTo>
                    <a:lnTo>
                      <a:pt x="3296" y="1107"/>
                    </a:lnTo>
                    <a:lnTo>
                      <a:pt x="3328" y="1201"/>
                    </a:lnTo>
                    <a:lnTo>
                      <a:pt x="3354" y="1297"/>
                    </a:lnTo>
                    <a:lnTo>
                      <a:pt x="3374" y="1395"/>
                    </a:lnTo>
                    <a:lnTo>
                      <a:pt x="3390" y="1496"/>
                    </a:lnTo>
                    <a:lnTo>
                      <a:pt x="3399" y="1597"/>
                    </a:lnTo>
                    <a:lnTo>
                      <a:pt x="3402" y="1701"/>
                    </a:lnTo>
                    <a:lnTo>
                      <a:pt x="3399" y="1805"/>
                    </a:lnTo>
                    <a:lnTo>
                      <a:pt x="3390" y="1906"/>
                    </a:lnTo>
                    <a:lnTo>
                      <a:pt x="3374" y="2007"/>
                    </a:lnTo>
                    <a:lnTo>
                      <a:pt x="3354" y="2105"/>
                    </a:lnTo>
                    <a:lnTo>
                      <a:pt x="3328" y="2201"/>
                    </a:lnTo>
                    <a:lnTo>
                      <a:pt x="3296" y="2295"/>
                    </a:lnTo>
                    <a:lnTo>
                      <a:pt x="3259" y="2386"/>
                    </a:lnTo>
                    <a:lnTo>
                      <a:pt x="3216" y="2474"/>
                    </a:lnTo>
                    <a:lnTo>
                      <a:pt x="3170" y="2560"/>
                    </a:lnTo>
                    <a:lnTo>
                      <a:pt x="3119" y="2642"/>
                    </a:lnTo>
                    <a:lnTo>
                      <a:pt x="3063" y="2722"/>
                    </a:lnTo>
                    <a:lnTo>
                      <a:pt x="3002" y="2797"/>
                    </a:lnTo>
                    <a:lnTo>
                      <a:pt x="2938" y="2869"/>
                    </a:lnTo>
                    <a:lnTo>
                      <a:pt x="2869" y="2938"/>
                    </a:lnTo>
                    <a:lnTo>
                      <a:pt x="2797" y="3002"/>
                    </a:lnTo>
                    <a:lnTo>
                      <a:pt x="2722" y="3063"/>
                    </a:lnTo>
                    <a:lnTo>
                      <a:pt x="2642" y="3119"/>
                    </a:lnTo>
                    <a:lnTo>
                      <a:pt x="2560" y="3170"/>
                    </a:lnTo>
                    <a:lnTo>
                      <a:pt x="2474" y="3216"/>
                    </a:lnTo>
                    <a:lnTo>
                      <a:pt x="2386" y="3259"/>
                    </a:lnTo>
                    <a:lnTo>
                      <a:pt x="2295" y="3296"/>
                    </a:lnTo>
                    <a:lnTo>
                      <a:pt x="2201" y="3328"/>
                    </a:lnTo>
                    <a:lnTo>
                      <a:pt x="2105" y="3354"/>
                    </a:lnTo>
                    <a:lnTo>
                      <a:pt x="2007" y="3374"/>
                    </a:lnTo>
                    <a:lnTo>
                      <a:pt x="1906" y="3390"/>
                    </a:lnTo>
                    <a:lnTo>
                      <a:pt x="1805" y="3399"/>
                    </a:lnTo>
                    <a:lnTo>
                      <a:pt x="1701" y="3402"/>
                    </a:lnTo>
                    <a:lnTo>
                      <a:pt x="1700" y="3402"/>
                    </a:lnTo>
                    <a:lnTo>
                      <a:pt x="1597" y="3399"/>
                    </a:lnTo>
                    <a:lnTo>
                      <a:pt x="1496" y="3390"/>
                    </a:lnTo>
                    <a:lnTo>
                      <a:pt x="1395" y="3374"/>
                    </a:lnTo>
                    <a:lnTo>
                      <a:pt x="1297" y="3354"/>
                    </a:lnTo>
                    <a:lnTo>
                      <a:pt x="1201" y="3328"/>
                    </a:lnTo>
                    <a:lnTo>
                      <a:pt x="1107" y="3296"/>
                    </a:lnTo>
                    <a:lnTo>
                      <a:pt x="1016" y="3259"/>
                    </a:lnTo>
                    <a:lnTo>
                      <a:pt x="928" y="3216"/>
                    </a:lnTo>
                    <a:lnTo>
                      <a:pt x="842" y="3170"/>
                    </a:lnTo>
                    <a:lnTo>
                      <a:pt x="760" y="3119"/>
                    </a:lnTo>
                    <a:lnTo>
                      <a:pt x="680" y="3063"/>
                    </a:lnTo>
                    <a:lnTo>
                      <a:pt x="605" y="3002"/>
                    </a:lnTo>
                    <a:lnTo>
                      <a:pt x="533" y="2938"/>
                    </a:lnTo>
                    <a:lnTo>
                      <a:pt x="464" y="2869"/>
                    </a:lnTo>
                    <a:lnTo>
                      <a:pt x="400" y="2797"/>
                    </a:lnTo>
                    <a:lnTo>
                      <a:pt x="339" y="2722"/>
                    </a:lnTo>
                    <a:lnTo>
                      <a:pt x="284" y="2642"/>
                    </a:lnTo>
                    <a:lnTo>
                      <a:pt x="232" y="2560"/>
                    </a:lnTo>
                    <a:lnTo>
                      <a:pt x="186" y="2474"/>
                    </a:lnTo>
                    <a:lnTo>
                      <a:pt x="143" y="2386"/>
                    </a:lnTo>
                    <a:lnTo>
                      <a:pt x="106" y="2295"/>
                    </a:lnTo>
                    <a:lnTo>
                      <a:pt x="74" y="2201"/>
                    </a:lnTo>
                    <a:lnTo>
                      <a:pt x="48" y="2105"/>
                    </a:lnTo>
                    <a:lnTo>
                      <a:pt x="28" y="2007"/>
                    </a:lnTo>
                    <a:lnTo>
                      <a:pt x="12" y="1906"/>
                    </a:lnTo>
                    <a:lnTo>
                      <a:pt x="3" y="1805"/>
                    </a:lnTo>
                    <a:lnTo>
                      <a:pt x="0" y="1701"/>
                    </a:lnTo>
                    <a:lnTo>
                      <a:pt x="3" y="1597"/>
                    </a:lnTo>
                    <a:lnTo>
                      <a:pt x="12" y="1496"/>
                    </a:lnTo>
                    <a:lnTo>
                      <a:pt x="28" y="1395"/>
                    </a:lnTo>
                    <a:lnTo>
                      <a:pt x="48" y="1297"/>
                    </a:lnTo>
                    <a:lnTo>
                      <a:pt x="74" y="1201"/>
                    </a:lnTo>
                    <a:lnTo>
                      <a:pt x="106" y="1107"/>
                    </a:lnTo>
                    <a:lnTo>
                      <a:pt x="143" y="1016"/>
                    </a:lnTo>
                    <a:lnTo>
                      <a:pt x="186" y="928"/>
                    </a:lnTo>
                    <a:lnTo>
                      <a:pt x="232" y="842"/>
                    </a:lnTo>
                    <a:lnTo>
                      <a:pt x="284" y="760"/>
                    </a:lnTo>
                    <a:lnTo>
                      <a:pt x="339" y="680"/>
                    </a:lnTo>
                    <a:lnTo>
                      <a:pt x="400" y="605"/>
                    </a:lnTo>
                    <a:lnTo>
                      <a:pt x="464" y="533"/>
                    </a:lnTo>
                    <a:lnTo>
                      <a:pt x="533" y="464"/>
                    </a:lnTo>
                    <a:lnTo>
                      <a:pt x="605" y="400"/>
                    </a:lnTo>
                    <a:lnTo>
                      <a:pt x="680" y="339"/>
                    </a:lnTo>
                    <a:lnTo>
                      <a:pt x="760" y="284"/>
                    </a:lnTo>
                    <a:lnTo>
                      <a:pt x="842" y="232"/>
                    </a:lnTo>
                    <a:lnTo>
                      <a:pt x="928" y="186"/>
                    </a:lnTo>
                    <a:lnTo>
                      <a:pt x="1016" y="143"/>
                    </a:lnTo>
                    <a:lnTo>
                      <a:pt x="1107" y="106"/>
                    </a:lnTo>
                    <a:lnTo>
                      <a:pt x="1201" y="74"/>
                    </a:lnTo>
                    <a:lnTo>
                      <a:pt x="1297" y="48"/>
                    </a:lnTo>
                    <a:lnTo>
                      <a:pt x="1395" y="28"/>
                    </a:lnTo>
                    <a:lnTo>
                      <a:pt x="1496" y="12"/>
                    </a:lnTo>
                    <a:lnTo>
                      <a:pt x="1597" y="3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72" name="직사각형 171">
              <a:extLst>
                <a:ext uri="{FF2B5EF4-FFF2-40B4-BE49-F238E27FC236}">
                  <a16:creationId xmlns:a16="http://schemas.microsoft.com/office/drawing/2014/main" id="{FC88C3C9-1E50-4DC7-AF68-CD2F56E11E32}"/>
                </a:ext>
              </a:extLst>
            </p:cNvPr>
            <p:cNvSpPr/>
            <p:nvPr/>
          </p:nvSpPr>
          <p:spPr>
            <a:xfrm>
              <a:off x="608301" y="2321929"/>
              <a:ext cx="1380506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>
              <a:spAutoFit/>
            </a:bodyPr>
            <a:lstStyle/>
            <a:p>
              <a:pPr algn="r"/>
              <a:r>
                <a:rPr lang="ko-KR" altLang="en-US" sz="20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입력 데이터</a:t>
              </a:r>
            </a:p>
          </p:txBody>
        </p:sp>
      </p:grpSp>
      <p:grpSp>
        <p:nvGrpSpPr>
          <p:cNvPr id="175" name="그룹 174">
            <a:extLst>
              <a:ext uri="{FF2B5EF4-FFF2-40B4-BE49-F238E27FC236}">
                <a16:creationId xmlns:a16="http://schemas.microsoft.com/office/drawing/2014/main" id="{F70B51A6-14FD-4FF3-BAC9-08D9A5E1DC46}"/>
              </a:ext>
            </a:extLst>
          </p:cNvPr>
          <p:cNvGrpSpPr/>
          <p:nvPr/>
        </p:nvGrpSpPr>
        <p:grpSpPr>
          <a:xfrm>
            <a:off x="6227333" y="3791785"/>
            <a:ext cx="2522150" cy="400110"/>
            <a:chOff x="287395" y="2321929"/>
            <a:chExt cx="2522150" cy="400110"/>
          </a:xfrm>
        </p:grpSpPr>
        <p:grpSp>
          <p:nvGrpSpPr>
            <p:cNvPr id="176" name="Group 14">
              <a:extLst>
                <a:ext uri="{FF2B5EF4-FFF2-40B4-BE49-F238E27FC236}">
                  <a16:creationId xmlns:a16="http://schemas.microsoft.com/office/drawing/2014/main" id="{B94F3B39-2A69-401A-952A-5DE05C02A3D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87395" y="2440419"/>
              <a:ext cx="164581" cy="164581"/>
              <a:chOff x="1772" y="2535"/>
              <a:chExt cx="1134" cy="1134"/>
            </a:xfrm>
            <a:solidFill>
              <a:srgbClr val="45C3B8"/>
            </a:solidFill>
          </p:grpSpPr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D886FC11-19DD-4AEB-A86F-C591B28E0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1" y="2909"/>
                <a:ext cx="377" cy="376"/>
              </a:xfrm>
              <a:custGeom>
                <a:avLst/>
                <a:gdLst>
                  <a:gd name="T0" fmla="*/ 1090 w 1129"/>
                  <a:gd name="T1" fmla="*/ 0 h 1126"/>
                  <a:gd name="T2" fmla="*/ 1105 w 1129"/>
                  <a:gd name="T3" fmla="*/ 0 h 1126"/>
                  <a:gd name="T4" fmla="*/ 1117 w 1129"/>
                  <a:gd name="T5" fmla="*/ 4 h 1126"/>
                  <a:gd name="T6" fmla="*/ 1125 w 1129"/>
                  <a:gd name="T7" fmla="*/ 12 h 1126"/>
                  <a:gd name="T8" fmla="*/ 1129 w 1129"/>
                  <a:gd name="T9" fmla="*/ 23 h 1126"/>
                  <a:gd name="T10" fmla="*/ 1129 w 1129"/>
                  <a:gd name="T11" fmla="*/ 38 h 1126"/>
                  <a:gd name="T12" fmla="*/ 1125 w 1129"/>
                  <a:gd name="T13" fmla="*/ 56 h 1126"/>
                  <a:gd name="T14" fmla="*/ 1118 w 1129"/>
                  <a:gd name="T15" fmla="*/ 78 h 1126"/>
                  <a:gd name="T16" fmla="*/ 677 w 1129"/>
                  <a:gd name="T17" fmla="*/ 1032 h 1126"/>
                  <a:gd name="T18" fmla="*/ 662 w 1129"/>
                  <a:gd name="T19" fmla="*/ 1063 h 1126"/>
                  <a:gd name="T20" fmla="*/ 648 w 1129"/>
                  <a:gd name="T21" fmla="*/ 1087 h 1126"/>
                  <a:gd name="T22" fmla="*/ 633 w 1129"/>
                  <a:gd name="T23" fmla="*/ 1107 h 1126"/>
                  <a:gd name="T24" fmla="*/ 620 w 1129"/>
                  <a:gd name="T25" fmla="*/ 1119 h 1126"/>
                  <a:gd name="T26" fmla="*/ 608 w 1129"/>
                  <a:gd name="T27" fmla="*/ 1126 h 1126"/>
                  <a:gd name="T28" fmla="*/ 597 w 1129"/>
                  <a:gd name="T29" fmla="*/ 1126 h 1126"/>
                  <a:gd name="T30" fmla="*/ 588 w 1129"/>
                  <a:gd name="T31" fmla="*/ 1121 h 1126"/>
                  <a:gd name="T32" fmla="*/ 579 w 1129"/>
                  <a:gd name="T33" fmla="*/ 1110 h 1126"/>
                  <a:gd name="T34" fmla="*/ 572 w 1129"/>
                  <a:gd name="T35" fmla="*/ 1093 h 1126"/>
                  <a:gd name="T36" fmla="*/ 568 w 1129"/>
                  <a:gd name="T37" fmla="*/ 1070 h 1126"/>
                  <a:gd name="T38" fmla="*/ 565 w 1129"/>
                  <a:gd name="T39" fmla="*/ 1041 h 1126"/>
                  <a:gd name="T40" fmla="*/ 564 w 1129"/>
                  <a:gd name="T41" fmla="*/ 1007 h 1126"/>
                  <a:gd name="T42" fmla="*/ 564 w 1129"/>
                  <a:gd name="T43" fmla="*/ 711 h 1126"/>
                  <a:gd name="T44" fmla="*/ 561 w 1129"/>
                  <a:gd name="T45" fmla="*/ 684 h 1126"/>
                  <a:gd name="T46" fmla="*/ 553 w 1129"/>
                  <a:gd name="T47" fmla="*/ 658 h 1126"/>
                  <a:gd name="T48" fmla="*/ 540 w 1129"/>
                  <a:gd name="T49" fmla="*/ 635 h 1126"/>
                  <a:gd name="T50" fmla="*/ 524 w 1129"/>
                  <a:gd name="T51" fmla="*/ 615 h 1126"/>
                  <a:gd name="T52" fmla="*/ 503 w 1129"/>
                  <a:gd name="T53" fmla="*/ 599 h 1126"/>
                  <a:gd name="T54" fmla="*/ 481 w 1129"/>
                  <a:gd name="T55" fmla="*/ 585 h 1126"/>
                  <a:gd name="T56" fmla="*/ 455 w 1129"/>
                  <a:gd name="T57" fmla="*/ 577 h 1126"/>
                  <a:gd name="T58" fmla="*/ 428 w 1129"/>
                  <a:gd name="T59" fmla="*/ 575 h 1126"/>
                  <a:gd name="T60" fmla="*/ 121 w 1129"/>
                  <a:gd name="T61" fmla="*/ 575 h 1126"/>
                  <a:gd name="T62" fmla="*/ 86 w 1129"/>
                  <a:gd name="T63" fmla="*/ 574 h 1126"/>
                  <a:gd name="T64" fmla="*/ 57 w 1129"/>
                  <a:gd name="T65" fmla="*/ 571 h 1126"/>
                  <a:gd name="T66" fmla="*/ 34 w 1129"/>
                  <a:gd name="T67" fmla="*/ 566 h 1126"/>
                  <a:gd name="T68" fmla="*/ 17 w 1129"/>
                  <a:gd name="T69" fmla="*/ 559 h 1126"/>
                  <a:gd name="T70" fmla="*/ 5 w 1129"/>
                  <a:gd name="T71" fmla="*/ 551 h 1126"/>
                  <a:gd name="T72" fmla="*/ 0 w 1129"/>
                  <a:gd name="T73" fmla="*/ 541 h 1126"/>
                  <a:gd name="T74" fmla="*/ 1 w 1129"/>
                  <a:gd name="T75" fmla="*/ 530 h 1126"/>
                  <a:gd name="T76" fmla="*/ 7 w 1129"/>
                  <a:gd name="T77" fmla="*/ 517 h 1126"/>
                  <a:gd name="T78" fmla="*/ 21 w 1129"/>
                  <a:gd name="T79" fmla="*/ 504 h 1126"/>
                  <a:gd name="T80" fmla="*/ 39 w 1129"/>
                  <a:gd name="T81" fmla="*/ 490 h 1126"/>
                  <a:gd name="T82" fmla="*/ 64 w 1129"/>
                  <a:gd name="T83" fmla="*/ 475 h 1126"/>
                  <a:gd name="T84" fmla="*/ 95 w 1129"/>
                  <a:gd name="T85" fmla="*/ 459 h 1126"/>
                  <a:gd name="T86" fmla="*/ 1051 w 1129"/>
                  <a:gd name="T87" fmla="*/ 12 h 1126"/>
                  <a:gd name="T88" fmla="*/ 1072 w 1129"/>
                  <a:gd name="T89" fmla="*/ 4 h 1126"/>
                  <a:gd name="T90" fmla="*/ 1090 w 1129"/>
                  <a:gd name="T91" fmla="*/ 0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9" h="1126">
                    <a:moveTo>
                      <a:pt x="1090" y="0"/>
                    </a:moveTo>
                    <a:lnTo>
                      <a:pt x="1105" y="0"/>
                    </a:lnTo>
                    <a:lnTo>
                      <a:pt x="1117" y="4"/>
                    </a:lnTo>
                    <a:lnTo>
                      <a:pt x="1125" y="12"/>
                    </a:lnTo>
                    <a:lnTo>
                      <a:pt x="1129" y="23"/>
                    </a:lnTo>
                    <a:lnTo>
                      <a:pt x="1129" y="38"/>
                    </a:lnTo>
                    <a:lnTo>
                      <a:pt x="1125" y="56"/>
                    </a:lnTo>
                    <a:lnTo>
                      <a:pt x="1118" y="78"/>
                    </a:lnTo>
                    <a:lnTo>
                      <a:pt x="677" y="1032"/>
                    </a:lnTo>
                    <a:lnTo>
                      <a:pt x="662" y="1063"/>
                    </a:lnTo>
                    <a:lnTo>
                      <a:pt x="648" y="1087"/>
                    </a:lnTo>
                    <a:lnTo>
                      <a:pt x="633" y="1107"/>
                    </a:lnTo>
                    <a:lnTo>
                      <a:pt x="620" y="1119"/>
                    </a:lnTo>
                    <a:lnTo>
                      <a:pt x="608" y="1126"/>
                    </a:lnTo>
                    <a:lnTo>
                      <a:pt x="597" y="1126"/>
                    </a:lnTo>
                    <a:lnTo>
                      <a:pt x="588" y="1121"/>
                    </a:lnTo>
                    <a:lnTo>
                      <a:pt x="579" y="1110"/>
                    </a:lnTo>
                    <a:lnTo>
                      <a:pt x="572" y="1093"/>
                    </a:lnTo>
                    <a:lnTo>
                      <a:pt x="568" y="1070"/>
                    </a:lnTo>
                    <a:lnTo>
                      <a:pt x="565" y="1041"/>
                    </a:lnTo>
                    <a:lnTo>
                      <a:pt x="564" y="1007"/>
                    </a:lnTo>
                    <a:lnTo>
                      <a:pt x="564" y="711"/>
                    </a:lnTo>
                    <a:lnTo>
                      <a:pt x="561" y="684"/>
                    </a:lnTo>
                    <a:lnTo>
                      <a:pt x="553" y="658"/>
                    </a:lnTo>
                    <a:lnTo>
                      <a:pt x="540" y="635"/>
                    </a:lnTo>
                    <a:lnTo>
                      <a:pt x="524" y="615"/>
                    </a:lnTo>
                    <a:lnTo>
                      <a:pt x="503" y="599"/>
                    </a:lnTo>
                    <a:lnTo>
                      <a:pt x="481" y="585"/>
                    </a:lnTo>
                    <a:lnTo>
                      <a:pt x="455" y="577"/>
                    </a:lnTo>
                    <a:lnTo>
                      <a:pt x="428" y="575"/>
                    </a:lnTo>
                    <a:lnTo>
                      <a:pt x="121" y="575"/>
                    </a:lnTo>
                    <a:lnTo>
                      <a:pt x="86" y="574"/>
                    </a:lnTo>
                    <a:lnTo>
                      <a:pt x="57" y="571"/>
                    </a:lnTo>
                    <a:lnTo>
                      <a:pt x="34" y="566"/>
                    </a:lnTo>
                    <a:lnTo>
                      <a:pt x="17" y="559"/>
                    </a:lnTo>
                    <a:lnTo>
                      <a:pt x="5" y="551"/>
                    </a:lnTo>
                    <a:lnTo>
                      <a:pt x="0" y="541"/>
                    </a:lnTo>
                    <a:lnTo>
                      <a:pt x="1" y="530"/>
                    </a:lnTo>
                    <a:lnTo>
                      <a:pt x="7" y="517"/>
                    </a:lnTo>
                    <a:lnTo>
                      <a:pt x="21" y="504"/>
                    </a:lnTo>
                    <a:lnTo>
                      <a:pt x="39" y="490"/>
                    </a:lnTo>
                    <a:lnTo>
                      <a:pt x="64" y="475"/>
                    </a:lnTo>
                    <a:lnTo>
                      <a:pt x="95" y="459"/>
                    </a:lnTo>
                    <a:lnTo>
                      <a:pt x="1051" y="12"/>
                    </a:lnTo>
                    <a:lnTo>
                      <a:pt x="1072" y="4"/>
                    </a:lnTo>
                    <a:lnTo>
                      <a:pt x="1090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79" name="Freeform 17">
                <a:extLst>
                  <a:ext uri="{FF2B5EF4-FFF2-40B4-BE49-F238E27FC236}">
                    <a16:creationId xmlns:a16="http://schemas.microsoft.com/office/drawing/2014/main" id="{21ACBE7E-6B8E-4127-AABF-78D4A26159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72" y="2535"/>
                <a:ext cx="1134" cy="1134"/>
              </a:xfrm>
              <a:custGeom>
                <a:avLst/>
                <a:gdLst>
                  <a:gd name="T0" fmla="*/ 1447 w 3402"/>
                  <a:gd name="T1" fmla="*/ 515 h 3402"/>
                  <a:gd name="T2" fmla="*/ 1138 w 3402"/>
                  <a:gd name="T3" fmla="*/ 629 h 3402"/>
                  <a:gd name="T4" fmla="*/ 874 w 3402"/>
                  <a:gd name="T5" fmla="*/ 816 h 3402"/>
                  <a:gd name="T6" fmla="*/ 669 w 3402"/>
                  <a:gd name="T7" fmla="*/ 1067 h 3402"/>
                  <a:gd name="T8" fmla="*/ 536 w 3402"/>
                  <a:gd name="T9" fmla="*/ 1367 h 3402"/>
                  <a:gd name="T10" fmla="*/ 489 w 3402"/>
                  <a:gd name="T11" fmla="*/ 1702 h 3402"/>
                  <a:gd name="T12" fmla="*/ 536 w 3402"/>
                  <a:gd name="T13" fmla="*/ 2038 h 3402"/>
                  <a:gd name="T14" fmla="*/ 669 w 3402"/>
                  <a:gd name="T15" fmla="*/ 2338 h 3402"/>
                  <a:gd name="T16" fmla="*/ 874 w 3402"/>
                  <a:gd name="T17" fmla="*/ 2589 h 3402"/>
                  <a:gd name="T18" fmla="*/ 1138 w 3402"/>
                  <a:gd name="T19" fmla="*/ 2776 h 3402"/>
                  <a:gd name="T20" fmla="*/ 1447 w 3402"/>
                  <a:gd name="T21" fmla="*/ 2889 h 3402"/>
                  <a:gd name="T22" fmla="*/ 1790 w 3402"/>
                  <a:gd name="T23" fmla="*/ 2913 h 3402"/>
                  <a:gd name="T24" fmla="*/ 2117 w 3402"/>
                  <a:gd name="T25" fmla="*/ 2843 h 3402"/>
                  <a:gd name="T26" fmla="*/ 2406 w 3402"/>
                  <a:gd name="T27" fmla="*/ 2692 h 3402"/>
                  <a:gd name="T28" fmla="*/ 2642 w 3402"/>
                  <a:gd name="T29" fmla="*/ 2470 h 3402"/>
                  <a:gd name="T30" fmla="*/ 2812 w 3402"/>
                  <a:gd name="T31" fmla="*/ 2194 h 3402"/>
                  <a:gd name="T32" fmla="*/ 2904 w 3402"/>
                  <a:gd name="T33" fmla="*/ 1874 h 3402"/>
                  <a:gd name="T34" fmla="*/ 2904 w 3402"/>
                  <a:gd name="T35" fmla="*/ 1531 h 3402"/>
                  <a:gd name="T36" fmla="*/ 2812 w 3402"/>
                  <a:gd name="T37" fmla="*/ 1211 h 3402"/>
                  <a:gd name="T38" fmla="*/ 2642 w 3402"/>
                  <a:gd name="T39" fmla="*/ 935 h 3402"/>
                  <a:gd name="T40" fmla="*/ 2406 w 3402"/>
                  <a:gd name="T41" fmla="*/ 713 h 3402"/>
                  <a:gd name="T42" fmla="*/ 2117 w 3402"/>
                  <a:gd name="T43" fmla="*/ 562 h 3402"/>
                  <a:gd name="T44" fmla="*/ 1789 w 3402"/>
                  <a:gd name="T45" fmla="*/ 492 h 3402"/>
                  <a:gd name="T46" fmla="*/ 1906 w 3402"/>
                  <a:gd name="T47" fmla="*/ 12 h 3402"/>
                  <a:gd name="T48" fmla="*/ 2295 w 3402"/>
                  <a:gd name="T49" fmla="*/ 106 h 3402"/>
                  <a:gd name="T50" fmla="*/ 2642 w 3402"/>
                  <a:gd name="T51" fmla="*/ 284 h 3402"/>
                  <a:gd name="T52" fmla="*/ 2938 w 3402"/>
                  <a:gd name="T53" fmla="*/ 533 h 3402"/>
                  <a:gd name="T54" fmla="*/ 3170 w 3402"/>
                  <a:gd name="T55" fmla="*/ 842 h 3402"/>
                  <a:gd name="T56" fmla="*/ 3328 w 3402"/>
                  <a:gd name="T57" fmla="*/ 1201 h 3402"/>
                  <a:gd name="T58" fmla="*/ 3399 w 3402"/>
                  <a:gd name="T59" fmla="*/ 1597 h 3402"/>
                  <a:gd name="T60" fmla="*/ 3374 w 3402"/>
                  <a:gd name="T61" fmla="*/ 2007 h 3402"/>
                  <a:gd name="T62" fmla="*/ 3259 w 3402"/>
                  <a:gd name="T63" fmla="*/ 2386 h 3402"/>
                  <a:gd name="T64" fmla="*/ 3063 w 3402"/>
                  <a:gd name="T65" fmla="*/ 2722 h 3402"/>
                  <a:gd name="T66" fmla="*/ 2797 w 3402"/>
                  <a:gd name="T67" fmla="*/ 3002 h 3402"/>
                  <a:gd name="T68" fmla="*/ 2474 w 3402"/>
                  <a:gd name="T69" fmla="*/ 3216 h 3402"/>
                  <a:gd name="T70" fmla="*/ 2105 w 3402"/>
                  <a:gd name="T71" fmla="*/ 3354 h 3402"/>
                  <a:gd name="T72" fmla="*/ 1701 w 3402"/>
                  <a:gd name="T73" fmla="*/ 3402 h 3402"/>
                  <a:gd name="T74" fmla="*/ 1395 w 3402"/>
                  <a:gd name="T75" fmla="*/ 3374 h 3402"/>
                  <a:gd name="T76" fmla="*/ 1016 w 3402"/>
                  <a:gd name="T77" fmla="*/ 3259 h 3402"/>
                  <a:gd name="T78" fmla="*/ 680 w 3402"/>
                  <a:gd name="T79" fmla="*/ 3063 h 3402"/>
                  <a:gd name="T80" fmla="*/ 400 w 3402"/>
                  <a:gd name="T81" fmla="*/ 2797 h 3402"/>
                  <a:gd name="T82" fmla="*/ 186 w 3402"/>
                  <a:gd name="T83" fmla="*/ 2474 h 3402"/>
                  <a:gd name="T84" fmla="*/ 48 w 3402"/>
                  <a:gd name="T85" fmla="*/ 2105 h 3402"/>
                  <a:gd name="T86" fmla="*/ 0 w 3402"/>
                  <a:gd name="T87" fmla="*/ 1701 h 3402"/>
                  <a:gd name="T88" fmla="*/ 48 w 3402"/>
                  <a:gd name="T89" fmla="*/ 1297 h 3402"/>
                  <a:gd name="T90" fmla="*/ 186 w 3402"/>
                  <a:gd name="T91" fmla="*/ 928 h 3402"/>
                  <a:gd name="T92" fmla="*/ 400 w 3402"/>
                  <a:gd name="T93" fmla="*/ 605 h 3402"/>
                  <a:gd name="T94" fmla="*/ 680 w 3402"/>
                  <a:gd name="T95" fmla="*/ 339 h 3402"/>
                  <a:gd name="T96" fmla="*/ 1016 w 3402"/>
                  <a:gd name="T97" fmla="*/ 143 h 3402"/>
                  <a:gd name="T98" fmla="*/ 1395 w 3402"/>
                  <a:gd name="T99" fmla="*/ 28 h 3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02" h="3402">
                    <a:moveTo>
                      <a:pt x="1702" y="489"/>
                    </a:moveTo>
                    <a:lnTo>
                      <a:pt x="1615" y="492"/>
                    </a:lnTo>
                    <a:lnTo>
                      <a:pt x="1531" y="501"/>
                    </a:lnTo>
                    <a:lnTo>
                      <a:pt x="1447" y="515"/>
                    </a:lnTo>
                    <a:lnTo>
                      <a:pt x="1367" y="536"/>
                    </a:lnTo>
                    <a:lnTo>
                      <a:pt x="1288" y="562"/>
                    </a:lnTo>
                    <a:lnTo>
                      <a:pt x="1211" y="593"/>
                    </a:lnTo>
                    <a:lnTo>
                      <a:pt x="1138" y="629"/>
                    </a:lnTo>
                    <a:lnTo>
                      <a:pt x="1067" y="669"/>
                    </a:lnTo>
                    <a:lnTo>
                      <a:pt x="999" y="713"/>
                    </a:lnTo>
                    <a:lnTo>
                      <a:pt x="935" y="763"/>
                    </a:lnTo>
                    <a:lnTo>
                      <a:pt x="874" y="816"/>
                    </a:lnTo>
                    <a:lnTo>
                      <a:pt x="816" y="874"/>
                    </a:lnTo>
                    <a:lnTo>
                      <a:pt x="763" y="935"/>
                    </a:lnTo>
                    <a:lnTo>
                      <a:pt x="713" y="999"/>
                    </a:lnTo>
                    <a:lnTo>
                      <a:pt x="669" y="1067"/>
                    </a:lnTo>
                    <a:lnTo>
                      <a:pt x="629" y="1138"/>
                    </a:lnTo>
                    <a:lnTo>
                      <a:pt x="593" y="1211"/>
                    </a:lnTo>
                    <a:lnTo>
                      <a:pt x="562" y="1288"/>
                    </a:lnTo>
                    <a:lnTo>
                      <a:pt x="536" y="1367"/>
                    </a:lnTo>
                    <a:lnTo>
                      <a:pt x="515" y="1447"/>
                    </a:lnTo>
                    <a:lnTo>
                      <a:pt x="501" y="1531"/>
                    </a:lnTo>
                    <a:lnTo>
                      <a:pt x="492" y="1615"/>
                    </a:lnTo>
                    <a:lnTo>
                      <a:pt x="489" y="1702"/>
                    </a:lnTo>
                    <a:lnTo>
                      <a:pt x="492" y="1789"/>
                    </a:lnTo>
                    <a:lnTo>
                      <a:pt x="501" y="1874"/>
                    </a:lnTo>
                    <a:lnTo>
                      <a:pt x="515" y="1958"/>
                    </a:lnTo>
                    <a:lnTo>
                      <a:pt x="536" y="2038"/>
                    </a:lnTo>
                    <a:lnTo>
                      <a:pt x="562" y="2117"/>
                    </a:lnTo>
                    <a:lnTo>
                      <a:pt x="593" y="2194"/>
                    </a:lnTo>
                    <a:lnTo>
                      <a:pt x="629" y="2267"/>
                    </a:lnTo>
                    <a:lnTo>
                      <a:pt x="669" y="2338"/>
                    </a:lnTo>
                    <a:lnTo>
                      <a:pt x="713" y="2406"/>
                    </a:lnTo>
                    <a:lnTo>
                      <a:pt x="763" y="2470"/>
                    </a:lnTo>
                    <a:lnTo>
                      <a:pt x="816" y="2531"/>
                    </a:lnTo>
                    <a:lnTo>
                      <a:pt x="874" y="2589"/>
                    </a:lnTo>
                    <a:lnTo>
                      <a:pt x="935" y="2642"/>
                    </a:lnTo>
                    <a:lnTo>
                      <a:pt x="999" y="2692"/>
                    </a:lnTo>
                    <a:lnTo>
                      <a:pt x="1067" y="2736"/>
                    </a:lnTo>
                    <a:lnTo>
                      <a:pt x="1138" y="2776"/>
                    </a:lnTo>
                    <a:lnTo>
                      <a:pt x="1211" y="2812"/>
                    </a:lnTo>
                    <a:lnTo>
                      <a:pt x="1288" y="2843"/>
                    </a:lnTo>
                    <a:lnTo>
                      <a:pt x="1367" y="2869"/>
                    </a:lnTo>
                    <a:lnTo>
                      <a:pt x="1447" y="2889"/>
                    </a:lnTo>
                    <a:lnTo>
                      <a:pt x="1531" y="2904"/>
                    </a:lnTo>
                    <a:lnTo>
                      <a:pt x="1615" y="2913"/>
                    </a:lnTo>
                    <a:lnTo>
                      <a:pt x="1702" y="2915"/>
                    </a:lnTo>
                    <a:lnTo>
                      <a:pt x="1790" y="2913"/>
                    </a:lnTo>
                    <a:lnTo>
                      <a:pt x="1874" y="2904"/>
                    </a:lnTo>
                    <a:lnTo>
                      <a:pt x="1958" y="2889"/>
                    </a:lnTo>
                    <a:lnTo>
                      <a:pt x="2038" y="2869"/>
                    </a:lnTo>
                    <a:lnTo>
                      <a:pt x="2117" y="2843"/>
                    </a:lnTo>
                    <a:lnTo>
                      <a:pt x="2194" y="2812"/>
                    </a:lnTo>
                    <a:lnTo>
                      <a:pt x="2268" y="2776"/>
                    </a:lnTo>
                    <a:lnTo>
                      <a:pt x="2338" y="2736"/>
                    </a:lnTo>
                    <a:lnTo>
                      <a:pt x="2406" y="2692"/>
                    </a:lnTo>
                    <a:lnTo>
                      <a:pt x="2471" y="2642"/>
                    </a:lnTo>
                    <a:lnTo>
                      <a:pt x="2532" y="2589"/>
                    </a:lnTo>
                    <a:lnTo>
                      <a:pt x="2589" y="2531"/>
                    </a:lnTo>
                    <a:lnTo>
                      <a:pt x="2642" y="2470"/>
                    </a:lnTo>
                    <a:lnTo>
                      <a:pt x="2692" y="2406"/>
                    </a:lnTo>
                    <a:lnTo>
                      <a:pt x="2736" y="2338"/>
                    </a:lnTo>
                    <a:lnTo>
                      <a:pt x="2776" y="2267"/>
                    </a:lnTo>
                    <a:lnTo>
                      <a:pt x="2812" y="2194"/>
                    </a:lnTo>
                    <a:lnTo>
                      <a:pt x="2843" y="2117"/>
                    </a:lnTo>
                    <a:lnTo>
                      <a:pt x="2869" y="2038"/>
                    </a:lnTo>
                    <a:lnTo>
                      <a:pt x="2889" y="1958"/>
                    </a:lnTo>
                    <a:lnTo>
                      <a:pt x="2904" y="1874"/>
                    </a:lnTo>
                    <a:lnTo>
                      <a:pt x="2913" y="1789"/>
                    </a:lnTo>
                    <a:lnTo>
                      <a:pt x="2915" y="1702"/>
                    </a:lnTo>
                    <a:lnTo>
                      <a:pt x="2913" y="1615"/>
                    </a:lnTo>
                    <a:lnTo>
                      <a:pt x="2904" y="1531"/>
                    </a:lnTo>
                    <a:lnTo>
                      <a:pt x="2889" y="1447"/>
                    </a:lnTo>
                    <a:lnTo>
                      <a:pt x="2869" y="1367"/>
                    </a:lnTo>
                    <a:lnTo>
                      <a:pt x="2843" y="1288"/>
                    </a:lnTo>
                    <a:lnTo>
                      <a:pt x="2812" y="1211"/>
                    </a:lnTo>
                    <a:lnTo>
                      <a:pt x="2776" y="1138"/>
                    </a:lnTo>
                    <a:lnTo>
                      <a:pt x="2736" y="1067"/>
                    </a:lnTo>
                    <a:lnTo>
                      <a:pt x="2692" y="999"/>
                    </a:lnTo>
                    <a:lnTo>
                      <a:pt x="2642" y="935"/>
                    </a:lnTo>
                    <a:lnTo>
                      <a:pt x="2589" y="874"/>
                    </a:lnTo>
                    <a:lnTo>
                      <a:pt x="2531" y="816"/>
                    </a:lnTo>
                    <a:lnTo>
                      <a:pt x="2470" y="763"/>
                    </a:lnTo>
                    <a:lnTo>
                      <a:pt x="2406" y="713"/>
                    </a:lnTo>
                    <a:lnTo>
                      <a:pt x="2338" y="669"/>
                    </a:lnTo>
                    <a:lnTo>
                      <a:pt x="2267" y="629"/>
                    </a:lnTo>
                    <a:lnTo>
                      <a:pt x="2194" y="593"/>
                    </a:lnTo>
                    <a:lnTo>
                      <a:pt x="2117" y="562"/>
                    </a:lnTo>
                    <a:lnTo>
                      <a:pt x="2038" y="536"/>
                    </a:lnTo>
                    <a:lnTo>
                      <a:pt x="1958" y="515"/>
                    </a:lnTo>
                    <a:lnTo>
                      <a:pt x="1874" y="501"/>
                    </a:lnTo>
                    <a:lnTo>
                      <a:pt x="1789" y="492"/>
                    </a:lnTo>
                    <a:lnTo>
                      <a:pt x="1702" y="489"/>
                    </a:lnTo>
                    <a:close/>
                    <a:moveTo>
                      <a:pt x="1701" y="0"/>
                    </a:moveTo>
                    <a:lnTo>
                      <a:pt x="1805" y="3"/>
                    </a:lnTo>
                    <a:lnTo>
                      <a:pt x="1906" y="12"/>
                    </a:lnTo>
                    <a:lnTo>
                      <a:pt x="2007" y="28"/>
                    </a:lnTo>
                    <a:lnTo>
                      <a:pt x="2105" y="48"/>
                    </a:lnTo>
                    <a:lnTo>
                      <a:pt x="2201" y="74"/>
                    </a:lnTo>
                    <a:lnTo>
                      <a:pt x="2295" y="106"/>
                    </a:lnTo>
                    <a:lnTo>
                      <a:pt x="2386" y="143"/>
                    </a:lnTo>
                    <a:lnTo>
                      <a:pt x="2474" y="186"/>
                    </a:lnTo>
                    <a:lnTo>
                      <a:pt x="2560" y="232"/>
                    </a:lnTo>
                    <a:lnTo>
                      <a:pt x="2642" y="284"/>
                    </a:lnTo>
                    <a:lnTo>
                      <a:pt x="2722" y="339"/>
                    </a:lnTo>
                    <a:lnTo>
                      <a:pt x="2797" y="400"/>
                    </a:lnTo>
                    <a:lnTo>
                      <a:pt x="2869" y="464"/>
                    </a:lnTo>
                    <a:lnTo>
                      <a:pt x="2938" y="533"/>
                    </a:lnTo>
                    <a:lnTo>
                      <a:pt x="3002" y="605"/>
                    </a:lnTo>
                    <a:lnTo>
                      <a:pt x="3063" y="680"/>
                    </a:lnTo>
                    <a:lnTo>
                      <a:pt x="3119" y="760"/>
                    </a:lnTo>
                    <a:lnTo>
                      <a:pt x="3170" y="842"/>
                    </a:lnTo>
                    <a:lnTo>
                      <a:pt x="3216" y="928"/>
                    </a:lnTo>
                    <a:lnTo>
                      <a:pt x="3259" y="1016"/>
                    </a:lnTo>
                    <a:lnTo>
                      <a:pt x="3296" y="1107"/>
                    </a:lnTo>
                    <a:lnTo>
                      <a:pt x="3328" y="1201"/>
                    </a:lnTo>
                    <a:lnTo>
                      <a:pt x="3354" y="1297"/>
                    </a:lnTo>
                    <a:lnTo>
                      <a:pt x="3374" y="1395"/>
                    </a:lnTo>
                    <a:lnTo>
                      <a:pt x="3390" y="1496"/>
                    </a:lnTo>
                    <a:lnTo>
                      <a:pt x="3399" y="1597"/>
                    </a:lnTo>
                    <a:lnTo>
                      <a:pt x="3402" y="1701"/>
                    </a:lnTo>
                    <a:lnTo>
                      <a:pt x="3399" y="1805"/>
                    </a:lnTo>
                    <a:lnTo>
                      <a:pt x="3390" y="1906"/>
                    </a:lnTo>
                    <a:lnTo>
                      <a:pt x="3374" y="2007"/>
                    </a:lnTo>
                    <a:lnTo>
                      <a:pt x="3354" y="2105"/>
                    </a:lnTo>
                    <a:lnTo>
                      <a:pt x="3328" y="2201"/>
                    </a:lnTo>
                    <a:lnTo>
                      <a:pt x="3296" y="2295"/>
                    </a:lnTo>
                    <a:lnTo>
                      <a:pt x="3259" y="2386"/>
                    </a:lnTo>
                    <a:lnTo>
                      <a:pt x="3216" y="2474"/>
                    </a:lnTo>
                    <a:lnTo>
                      <a:pt x="3170" y="2560"/>
                    </a:lnTo>
                    <a:lnTo>
                      <a:pt x="3119" y="2642"/>
                    </a:lnTo>
                    <a:lnTo>
                      <a:pt x="3063" y="2722"/>
                    </a:lnTo>
                    <a:lnTo>
                      <a:pt x="3002" y="2797"/>
                    </a:lnTo>
                    <a:lnTo>
                      <a:pt x="2938" y="2869"/>
                    </a:lnTo>
                    <a:lnTo>
                      <a:pt x="2869" y="2938"/>
                    </a:lnTo>
                    <a:lnTo>
                      <a:pt x="2797" y="3002"/>
                    </a:lnTo>
                    <a:lnTo>
                      <a:pt x="2722" y="3063"/>
                    </a:lnTo>
                    <a:lnTo>
                      <a:pt x="2642" y="3119"/>
                    </a:lnTo>
                    <a:lnTo>
                      <a:pt x="2560" y="3170"/>
                    </a:lnTo>
                    <a:lnTo>
                      <a:pt x="2474" y="3216"/>
                    </a:lnTo>
                    <a:lnTo>
                      <a:pt x="2386" y="3259"/>
                    </a:lnTo>
                    <a:lnTo>
                      <a:pt x="2295" y="3296"/>
                    </a:lnTo>
                    <a:lnTo>
                      <a:pt x="2201" y="3328"/>
                    </a:lnTo>
                    <a:lnTo>
                      <a:pt x="2105" y="3354"/>
                    </a:lnTo>
                    <a:lnTo>
                      <a:pt x="2007" y="3374"/>
                    </a:lnTo>
                    <a:lnTo>
                      <a:pt x="1906" y="3390"/>
                    </a:lnTo>
                    <a:lnTo>
                      <a:pt x="1805" y="3399"/>
                    </a:lnTo>
                    <a:lnTo>
                      <a:pt x="1701" y="3402"/>
                    </a:lnTo>
                    <a:lnTo>
                      <a:pt x="1700" y="3402"/>
                    </a:lnTo>
                    <a:lnTo>
                      <a:pt x="1597" y="3399"/>
                    </a:lnTo>
                    <a:lnTo>
                      <a:pt x="1496" y="3390"/>
                    </a:lnTo>
                    <a:lnTo>
                      <a:pt x="1395" y="3374"/>
                    </a:lnTo>
                    <a:lnTo>
                      <a:pt x="1297" y="3354"/>
                    </a:lnTo>
                    <a:lnTo>
                      <a:pt x="1201" y="3328"/>
                    </a:lnTo>
                    <a:lnTo>
                      <a:pt x="1107" y="3296"/>
                    </a:lnTo>
                    <a:lnTo>
                      <a:pt x="1016" y="3259"/>
                    </a:lnTo>
                    <a:lnTo>
                      <a:pt x="928" y="3216"/>
                    </a:lnTo>
                    <a:lnTo>
                      <a:pt x="842" y="3170"/>
                    </a:lnTo>
                    <a:lnTo>
                      <a:pt x="760" y="3119"/>
                    </a:lnTo>
                    <a:lnTo>
                      <a:pt x="680" y="3063"/>
                    </a:lnTo>
                    <a:lnTo>
                      <a:pt x="605" y="3002"/>
                    </a:lnTo>
                    <a:lnTo>
                      <a:pt x="533" y="2938"/>
                    </a:lnTo>
                    <a:lnTo>
                      <a:pt x="464" y="2869"/>
                    </a:lnTo>
                    <a:lnTo>
                      <a:pt x="400" y="2797"/>
                    </a:lnTo>
                    <a:lnTo>
                      <a:pt x="339" y="2722"/>
                    </a:lnTo>
                    <a:lnTo>
                      <a:pt x="284" y="2642"/>
                    </a:lnTo>
                    <a:lnTo>
                      <a:pt x="232" y="2560"/>
                    </a:lnTo>
                    <a:lnTo>
                      <a:pt x="186" y="2474"/>
                    </a:lnTo>
                    <a:lnTo>
                      <a:pt x="143" y="2386"/>
                    </a:lnTo>
                    <a:lnTo>
                      <a:pt x="106" y="2295"/>
                    </a:lnTo>
                    <a:lnTo>
                      <a:pt x="74" y="2201"/>
                    </a:lnTo>
                    <a:lnTo>
                      <a:pt x="48" y="2105"/>
                    </a:lnTo>
                    <a:lnTo>
                      <a:pt x="28" y="2007"/>
                    </a:lnTo>
                    <a:lnTo>
                      <a:pt x="12" y="1906"/>
                    </a:lnTo>
                    <a:lnTo>
                      <a:pt x="3" y="1805"/>
                    </a:lnTo>
                    <a:lnTo>
                      <a:pt x="0" y="1701"/>
                    </a:lnTo>
                    <a:lnTo>
                      <a:pt x="3" y="1597"/>
                    </a:lnTo>
                    <a:lnTo>
                      <a:pt x="12" y="1496"/>
                    </a:lnTo>
                    <a:lnTo>
                      <a:pt x="28" y="1395"/>
                    </a:lnTo>
                    <a:lnTo>
                      <a:pt x="48" y="1297"/>
                    </a:lnTo>
                    <a:lnTo>
                      <a:pt x="74" y="1201"/>
                    </a:lnTo>
                    <a:lnTo>
                      <a:pt x="106" y="1107"/>
                    </a:lnTo>
                    <a:lnTo>
                      <a:pt x="143" y="1016"/>
                    </a:lnTo>
                    <a:lnTo>
                      <a:pt x="186" y="928"/>
                    </a:lnTo>
                    <a:lnTo>
                      <a:pt x="232" y="842"/>
                    </a:lnTo>
                    <a:lnTo>
                      <a:pt x="284" y="760"/>
                    </a:lnTo>
                    <a:lnTo>
                      <a:pt x="339" y="680"/>
                    </a:lnTo>
                    <a:lnTo>
                      <a:pt x="400" y="605"/>
                    </a:lnTo>
                    <a:lnTo>
                      <a:pt x="464" y="533"/>
                    </a:lnTo>
                    <a:lnTo>
                      <a:pt x="533" y="464"/>
                    </a:lnTo>
                    <a:lnTo>
                      <a:pt x="605" y="400"/>
                    </a:lnTo>
                    <a:lnTo>
                      <a:pt x="680" y="339"/>
                    </a:lnTo>
                    <a:lnTo>
                      <a:pt x="760" y="284"/>
                    </a:lnTo>
                    <a:lnTo>
                      <a:pt x="842" y="232"/>
                    </a:lnTo>
                    <a:lnTo>
                      <a:pt x="928" y="186"/>
                    </a:lnTo>
                    <a:lnTo>
                      <a:pt x="1016" y="143"/>
                    </a:lnTo>
                    <a:lnTo>
                      <a:pt x="1107" y="106"/>
                    </a:lnTo>
                    <a:lnTo>
                      <a:pt x="1201" y="74"/>
                    </a:lnTo>
                    <a:lnTo>
                      <a:pt x="1297" y="48"/>
                    </a:lnTo>
                    <a:lnTo>
                      <a:pt x="1395" y="28"/>
                    </a:lnTo>
                    <a:lnTo>
                      <a:pt x="1496" y="12"/>
                    </a:lnTo>
                    <a:lnTo>
                      <a:pt x="1597" y="3"/>
                    </a:lnTo>
                    <a:lnTo>
                      <a:pt x="1701" y="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77" name="직사각형 176">
              <a:extLst>
                <a:ext uri="{FF2B5EF4-FFF2-40B4-BE49-F238E27FC236}">
                  <a16:creationId xmlns:a16="http://schemas.microsoft.com/office/drawing/2014/main" id="{FC88C3C9-1E50-4DC7-AF68-CD2F56E11E32}"/>
                </a:ext>
              </a:extLst>
            </p:cNvPr>
            <p:cNvSpPr/>
            <p:nvPr/>
          </p:nvSpPr>
          <p:spPr>
            <a:xfrm>
              <a:off x="608301" y="2321929"/>
              <a:ext cx="2201244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경고 문구 출력 조건</a:t>
              </a:r>
            </a:p>
          </p:txBody>
        </p:sp>
      </p:grpSp>
      <p:cxnSp>
        <p:nvCxnSpPr>
          <p:cNvPr id="186" name="직선 연결선 185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6308915" y="2450082"/>
            <a:ext cx="0" cy="30310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직선 연결선 186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6308915" y="2893048"/>
            <a:ext cx="1" cy="1020442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직사각형 189"/>
          <p:cNvSpPr/>
          <p:nvPr/>
        </p:nvSpPr>
        <p:spPr>
          <a:xfrm>
            <a:off x="6625071" y="4296257"/>
            <a:ext cx="3866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rgbClr val="40404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endParaRPr lang="ko-KR" altLang="en-US" sz="2800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91" name="직사각형 190"/>
          <p:cNvSpPr/>
          <p:nvPr/>
        </p:nvSpPr>
        <p:spPr>
          <a:xfrm>
            <a:off x="6961172" y="4368180"/>
            <a:ext cx="19351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필수 데이터 </a:t>
            </a:r>
            <a:r>
              <a:rPr lang="ko-KR" altLang="en-US" dirty="0" err="1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미입력</a:t>
            </a:r>
            <a:endParaRPr lang="ko-KR" altLang="en-US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ysClr val="windowText" lastClr="00000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92" name="직사각형 191"/>
          <p:cNvSpPr/>
          <p:nvPr/>
        </p:nvSpPr>
        <p:spPr>
          <a:xfrm>
            <a:off x="6625071" y="4836774"/>
            <a:ext cx="3866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rgbClr val="40404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</a:t>
            </a:r>
            <a:endParaRPr lang="ko-KR" altLang="en-US" sz="2800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93" name="직사각형 192"/>
          <p:cNvSpPr/>
          <p:nvPr/>
        </p:nvSpPr>
        <p:spPr>
          <a:xfrm>
            <a:off x="6961172" y="4908697"/>
            <a:ext cx="12618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ysClr val="windowText" lastClr="00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로그인 실패</a:t>
            </a:r>
          </a:p>
        </p:txBody>
      </p: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BEFAF62B-523C-4EBF-845E-AC6B54C6A778}"/>
              </a:ext>
            </a:extLst>
          </p:cNvPr>
          <p:cNvCxnSpPr>
            <a:cxnSpLocks/>
          </p:cNvCxnSpPr>
          <p:nvPr/>
        </p:nvCxnSpPr>
        <p:spPr>
          <a:xfrm flipV="1">
            <a:off x="6314722" y="4057339"/>
            <a:ext cx="0" cy="130265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02800602-4144-4619-9C70-288B55B24B79}"/>
              </a:ext>
            </a:extLst>
          </p:cNvPr>
          <p:cNvSpPr txBox="1"/>
          <p:nvPr/>
        </p:nvSpPr>
        <p:spPr>
          <a:xfrm>
            <a:off x="6899368" y="5299200"/>
            <a:ext cx="49062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DB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상의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ID,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비밀번호와 입력 데이터 불일치 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4F4F4F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99" name="직사각형 198"/>
          <p:cNvSpPr/>
          <p:nvPr/>
        </p:nvSpPr>
        <p:spPr>
          <a:xfrm>
            <a:off x="689719" y="1150732"/>
            <a:ext cx="2720617" cy="4462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폼</a:t>
            </a:r>
            <a:r>
              <a:rPr lang="en-US" altLang="ko-KR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(</a:t>
            </a:r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회원가입</a:t>
            </a:r>
            <a:r>
              <a:rPr lang="en-US" altLang="ko-KR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/</a:t>
            </a:r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로그인</a:t>
            </a:r>
            <a:r>
              <a:rPr lang="en-US" altLang="ko-KR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  <a:endParaRPr lang="ko-KR" altLang="en-US" sz="2300" dirty="0">
              <a:ln>
                <a:solidFill>
                  <a:srgbClr val="404040">
                    <a:alpha val="30000"/>
                  </a:srgb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4233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응용 프로그램 요구 사항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48A1653-4616-47BB-951C-656C9F0616C5}"/>
              </a:ext>
            </a:extLst>
          </p:cNvPr>
          <p:cNvGrpSpPr/>
          <p:nvPr/>
        </p:nvGrpSpPr>
        <p:grpSpPr>
          <a:xfrm>
            <a:off x="1027308" y="2167824"/>
            <a:ext cx="5080708" cy="369332"/>
            <a:chOff x="6372152" y="2193778"/>
            <a:chExt cx="5080708" cy="369332"/>
          </a:xfrm>
        </p:grpSpPr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BEFAF62B-523C-4EBF-845E-AC6B54C6A7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72152" y="2211503"/>
              <a:ext cx="0" cy="30310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2800602-4144-4619-9C70-288B55B24B79}"/>
                </a:ext>
              </a:extLst>
            </p:cNvPr>
            <p:cNvSpPr txBox="1"/>
            <p:nvPr/>
          </p:nvSpPr>
          <p:spPr>
            <a:xfrm>
              <a:off x="6546616" y="2193778"/>
              <a:ext cx="49062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포스터 하단에 작품 명 기입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689719" y="1150732"/>
            <a:ext cx="1295547" cy="4462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메인 화면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689719" y="1641919"/>
            <a:ext cx="5976664" cy="50635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•  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포스터 </a:t>
            </a:r>
            <a:r>
              <a:rPr lang="en-US" altLang="ko-KR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5x4 </a:t>
            </a:r>
            <a:r>
              <a:rPr lang="ko-KR" altLang="en-US" sz="2000" spc="-8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배열 배치</a:t>
            </a:r>
            <a:endParaRPr lang="en-US" altLang="ko-KR" sz="2000" spc="-8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6CE0B0D-95B5-4AD8-8360-7A4F882F6B92}"/>
              </a:ext>
            </a:extLst>
          </p:cNvPr>
          <p:cNvGrpSpPr/>
          <p:nvPr/>
        </p:nvGrpSpPr>
        <p:grpSpPr>
          <a:xfrm>
            <a:off x="649580" y="2978223"/>
            <a:ext cx="4596128" cy="3007446"/>
            <a:chOff x="6688073" y="2465099"/>
            <a:chExt cx="4596128" cy="3007446"/>
          </a:xfrm>
        </p:grpSpPr>
        <p:grpSp>
          <p:nvGrpSpPr>
            <p:cNvPr id="83" name="그룹 82"/>
            <p:cNvGrpSpPr/>
            <p:nvPr/>
          </p:nvGrpSpPr>
          <p:grpSpPr>
            <a:xfrm>
              <a:off x="6688073" y="2465099"/>
              <a:ext cx="644729" cy="413842"/>
              <a:chOff x="1496090" y="2948561"/>
              <a:chExt cx="644729" cy="413842"/>
            </a:xfrm>
          </p:grpSpPr>
          <p:sp>
            <p:nvSpPr>
              <p:cNvPr id="87" name="모서리가 둥근 직사각형 86"/>
              <p:cNvSpPr/>
              <p:nvPr/>
            </p:nvSpPr>
            <p:spPr>
              <a:xfrm>
                <a:off x="1496090" y="2948561"/>
                <a:ext cx="644729" cy="413842"/>
              </a:xfrm>
              <a:prstGeom prst="roundRect">
                <a:avLst>
                  <a:gd name="adj" fmla="val 40932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88" name="직사각형 87"/>
              <p:cNvSpPr/>
              <p:nvPr/>
            </p:nvSpPr>
            <p:spPr>
              <a:xfrm>
                <a:off x="1540431" y="2984909"/>
                <a:ext cx="54373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기능</a:t>
                </a:r>
                <a:endParaRPr lang="ko-KR" altLang="en-US" sz="16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F8F721C-05DA-4083-B407-941737EFD9CB}"/>
                </a:ext>
              </a:extLst>
            </p:cNvPr>
            <p:cNvGrpSpPr/>
            <p:nvPr/>
          </p:nvGrpSpPr>
          <p:grpSpPr>
            <a:xfrm>
              <a:off x="6732414" y="3015261"/>
              <a:ext cx="4494612" cy="523220"/>
              <a:chOff x="6739341" y="3617931"/>
              <a:chExt cx="4494612" cy="523220"/>
            </a:xfrm>
          </p:grpSpPr>
          <p:sp>
            <p:nvSpPr>
              <p:cNvPr id="127" name="직사각형 126"/>
              <p:cNvSpPr/>
              <p:nvPr/>
            </p:nvSpPr>
            <p:spPr>
              <a:xfrm>
                <a:off x="6739341" y="3617931"/>
                <a:ext cx="3866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Bold" panose="00000800000000000000" pitchFamily="2" charset="-127"/>
                    <a:ea typeface="KoPub돋움체 Bold" panose="00000800000000000000" pitchFamily="2" charset="-127"/>
                  </a:rPr>
                  <a:t>1</a:t>
                </a:r>
                <a:endParaRPr lang="ko-KR" altLang="en-US" sz="28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endParaRPr>
              </a:p>
            </p:txBody>
          </p:sp>
          <p:sp>
            <p:nvSpPr>
              <p:cNvPr id="128" name="직사각형 127"/>
              <p:cNvSpPr/>
              <p:nvPr/>
            </p:nvSpPr>
            <p:spPr>
              <a:xfrm>
                <a:off x="7075442" y="3689854"/>
                <a:ext cx="415851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페이지 버튼 클릭 시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해당 작품정보로 이동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 </a:t>
                </a:r>
                <a:endParaRPr lang="ko-KR" altLang="en-US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A54ACC7-83CF-4D50-AD28-927DD6047A77}"/>
                </a:ext>
              </a:extLst>
            </p:cNvPr>
            <p:cNvGrpSpPr/>
            <p:nvPr/>
          </p:nvGrpSpPr>
          <p:grpSpPr>
            <a:xfrm>
              <a:off x="6732414" y="3550496"/>
              <a:ext cx="4545185" cy="686278"/>
              <a:chOff x="6739341" y="4101120"/>
              <a:chExt cx="4545185" cy="686278"/>
            </a:xfrm>
          </p:grpSpPr>
          <p:sp>
            <p:nvSpPr>
              <p:cNvPr id="129" name="직사각형 128"/>
              <p:cNvSpPr/>
              <p:nvPr/>
            </p:nvSpPr>
            <p:spPr>
              <a:xfrm>
                <a:off x="6739341" y="4182649"/>
                <a:ext cx="3866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Bold" panose="00000800000000000000" pitchFamily="2" charset="-127"/>
                    <a:ea typeface="KoPub돋움체 Bold" panose="00000800000000000000" pitchFamily="2" charset="-127"/>
                  </a:rPr>
                  <a:t>2</a:t>
                </a:r>
                <a:endParaRPr lang="ko-KR" altLang="en-US" sz="28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endParaRPr>
              </a:p>
            </p:txBody>
          </p:sp>
          <p:sp>
            <p:nvSpPr>
              <p:cNvPr id="130" name="직사각형 129"/>
              <p:cNvSpPr/>
              <p:nvPr/>
            </p:nvSpPr>
            <p:spPr>
              <a:xfrm>
                <a:off x="7075441" y="4101120"/>
                <a:ext cx="4209085" cy="6862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작품정보에서 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‘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게시글 보기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’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 클릭</a:t>
                </a:r>
                <a:endParaRPr lang="en-US" altLang="ko-KR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US" altLang="ko-KR" sz="18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</a:t>
                </a:r>
                <a:r>
                  <a:rPr lang="en-US" altLang="ko-KR" sz="1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sz="1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해당 작품에 대한 게시판 확인</a:t>
                </a:r>
                <a:r>
                  <a:rPr lang="en-US" altLang="ko-KR" sz="1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O</a:t>
                </a:r>
                <a:endParaRPr lang="ko-KR" altLang="en-US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428D1BE5-F6E6-427E-8F79-B5A27A6F4DC8}"/>
                </a:ext>
              </a:extLst>
            </p:cNvPr>
            <p:cNvGrpSpPr/>
            <p:nvPr/>
          </p:nvGrpSpPr>
          <p:grpSpPr>
            <a:xfrm>
              <a:off x="6739016" y="4248789"/>
              <a:ext cx="4545185" cy="523220"/>
              <a:chOff x="6739341" y="4141884"/>
              <a:chExt cx="4545185" cy="523220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CBCA0C9E-6822-4CEF-84CC-94D9243DEF5A}"/>
                  </a:ext>
                </a:extLst>
              </p:cNvPr>
              <p:cNvSpPr/>
              <p:nvPr/>
            </p:nvSpPr>
            <p:spPr>
              <a:xfrm>
                <a:off x="6739341" y="4141884"/>
                <a:ext cx="3866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Bold" panose="00000800000000000000" pitchFamily="2" charset="-127"/>
                    <a:ea typeface="KoPub돋움체 Bold" panose="00000800000000000000" pitchFamily="2" charset="-127"/>
                  </a:rPr>
                  <a:t>3</a:t>
                </a:r>
                <a:endParaRPr lang="ko-KR" altLang="en-US" sz="28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CFC59C7A-9879-4010-9582-0DEC98173E6A}"/>
                  </a:ext>
                </a:extLst>
              </p:cNvPr>
              <p:cNvSpPr/>
              <p:nvPr/>
            </p:nvSpPr>
            <p:spPr>
              <a:xfrm>
                <a:off x="7075441" y="4211583"/>
                <a:ext cx="4209085" cy="3838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게시판 클릭 시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해당화면으로 이동</a:t>
                </a: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213CBDDA-E837-43BD-A70E-5AD2F4A5C0B1}"/>
                </a:ext>
              </a:extLst>
            </p:cNvPr>
            <p:cNvGrpSpPr/>
            <p:nvPr/>
          </p:nvGrpSpPr>
          <p:grpSpPr>
            <a:xfrm>
              <a:off x="6739016" y="4784023"/>
              <a:ext cx="4545185" cy="688522"/>
              <a:chOff x="6739341" y="4101120"/>
              <a:chExt cx="4545185" cy="688522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05253D34-63B7-4AC2-A1C7-A0300799D984}"/>
                  </a:ext>
                </a:extLst>
              </p:cNvPr>
              <p:cNvSpPr/>
              <p:nvPr/>
            </p:nvSpPr>
            <p:spPr>
              <a:xfrm>
                <a:off x="6739341" y="4182649"/>
                <a:ext cx="386644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2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Bold" panose="00000800000000000000" pitchFamily="2" charset="-127"/>
                    <a:ea typeface="KoPub돋움체 Bold" panose="00000800000000000000" pitchFamily="2" charset="-127"/>
                  </a:rPr>
                  <a:t>4</a:t>
                </a:r>
                <a:endParaRPr lang="ko-KR" altLang="en-US" sz="28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827C6A2-7A39-45B8-A463-C0785AF37EDC}"/>
                  </a:ext>
                </a:extLst>
              </p:cNvPr>
              <p:cNvSpPr/>
              <p:nvPr/>
            </p:nvSpPr>
            <p:spPr>
              <a:xfrm>
                <a:off x="7075441" y="4101120"/>
                <a:ext cx="4209085" cy="68852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버튼 클릭으로 페이지를 넘김</a:t>
                </a:r>
                <a:endParaRPr lang="en-US" altLang="ko-KR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US" altLang="ko-KR" sz="18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</a:t>
                </a:r>
                <a:r>
                  <a:rPr lang="en-US" altLang="ko-KR" sz="18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 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다음 </a:t>
                </a:r>
                <a:r>
                  <a:rPr lang="en-US" altLang="ko-KR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20</a:t>
                </a:r>
                <a:r>
                  <a:rPr lang="ko-KR" altLang="en-US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개 작품 열람 가능</a:t>
                </a:r>
                <a:endParaRPr lang="ko-KR" altLang="en-US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</p:grp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4E619DF1-6A67-4A8A-ADD5-D4A91E589BC2}"/>
              </a:ext>
            </a:extLst>
          </p:cNvPr>
          <p:cNvSpPr/>
          <p:nvPr/>
        </p:nvSpPr>
        <p:spPr>
          <a:xfrm>
            <a:off x="6646046" y="1151792"/>
            <a:ext cx="1552028" cy="44627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게시판 구성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1B9E160-48FF-40AA-96D6-80ED33F7A72E}"/>
              </a:ext>
            </a:extLst>
          </p:cNvPr>
          <p:cNvGrpSpPr/>
          <p:nvPr/>
        </p:nvGrpSpPr>
        <p:grpSpPr>
          <a:xfrm>
            <a:off x="6666383" y="1661863"/>
            <a:ext cx="4558371" cy="4615554"/>
            <a:chOff x="5853664" y="1185164"/>
            <a:chExt cx="4558371" cy="4615554"/>
          </a:xfrm>
        </p:grpSpPr>
        <p:sp>
          <p:nvSpPr>
            <p:cNvPr id="107" name="모서리가 둥근 직사각형 68">
              <a:extLst>
                <a:ext uri="{FF2B5EF4-FFF2-40B4-BE49-F238E27FC236}">
                  <a16:creationId xmlns:a16="http://schemas.microsoft.com/office/drawing/2014/main" id="{B1B5546F-1488-4260-A919-FBE71EEF28C2}"/>
                </a:ext>
              </a:extLst>
            </p:cNvPr>
            <p:cNvSpPr/>
            <p:nvPr/>
          </p:nvSpPr>
          <p:spPr>
            <a:xfrm>
              <a:off x="5853665" y="1477621"/>
              <a:ext cx="4558370" cy="2806350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7F8ED412-CF4A-4AED-8245-828D4AC4F615}"/>
                </a:ext>
              </a:extLst>
            </p:cNvPr>
            <p:cNvGrpSpPr/>
            <p:nvPr/>
          </p:nvGrpSpPr>
          <p:grpSpPr>
            <a:xfrm>
              <a:off x="5930107" y="1643979"/>
              <a:ext cx="4419153" cy="2530025"/>
              <a:chOff x="1139908" y="2242733"/>
              <a:chExt cx="4419153" cy="2530025"/>
            </a:xfrm>
          </p:grpSpPr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43745A60-242B-4087-AD0A-3278D472EE4D}"/>
                  </a:ext>
                </a:extLst>
              </p:cNvPr>
              <p:cNvSpPr txBox="1"/>
              <p:nvPr/>
            </p:nvSpPr>
            <p:spPr>
              <a:xfrm>
                <a:off x="1139908" y="2242733"/>
                <a:ext cx="44054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한 페이지당 </a:t>
                </a:r>
                <a:r>
                  <a: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10</a:t>
                </a: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개 표시</a:t>
                </a:r>
                <a:endPara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EEA41A7-41CF-4D80-80B7-72DD083C1DF1}"/>
                  </a:ext>
                </a:extLst>
              </p:cNvPr>
              <p:cNvSpPr txBox="1"/>
              <p:nvPr/>
            </p:nvSpPr>
            <p:spPr>
              <a:xfrm>
                <a:off x="1139908" y="3045366"/>
                <a:ext cx="44054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게시글 클릭 시 내용 확인</a:t>
                </a:r>
                <a:r>
                  <a: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O</a:t>
                </a:r>
              </a:p>
            </p:txBody>
          </p: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26883222-5796-408B-AD11-8EFDD12509D1}"/>
                  </a:ext>
                </a:extLst>
              </p:cNvPr>
              <p:cNvGrpSpPr/>
              <p:nvPr/>
            </p:nvGrpSpPr>
            <p:grpSpPr>
              <a:xfrm>
                <a:off x="1583850" y="2606162"/>
                <a:ext cx="541755" cy="369332"/>
                <a:chOff x="1525792" y="2876653"/>
                <a:chExt cx="541755" cy="369332"/>
              </a:xfrm>
            </p:grpSpPr>
            <p:sp>
              <p:nvSpPr>
                <p:cNvPr id="121" name="모서리가 둥근 직사각형 61">
                  <a:extLst>
                    <a:ext uri="{FF2B5EF4-FFF2-40B4-BE49-F238E27FC236}">
                      <a16:creationId xmlns:a16="http://schemas.microsoft.com/office/drawing/2014/main" id="{6AB12580-C345-4308-8F0E-619DB0FFBF1C}"/>
                    </a:ext>
                  </a:extLst>
                </p:cNvPr>
                <p:cNvSpPr/>
                <p:nvPr/>
              </p:nvSpPr>
              <p:spPr>
                <a:xfrm>
                  <a:off x="1525792" y="2876653"/>
                  <a:ext cx="541755" cy="369332"/>
                </a:xfrm>
                <a:prstGeom prst="roundRect">
                  <a:avLst>
                    <a:gd name="adj" fmla="val 40932"/>
                  </a:avLst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22" name="직사각형 121">
                  <a:extLst>
                    <a:ext uri="{FF2B5EF4-FFF2-40B4-BE49-F238E27FC236}">
                      <a16:creationId xmlns:a16="http://schemas.microsoft.com/office/drawing/2014/main" id="{3868B04D-3366-47A1-8FA0-93C41CDA4FCC}"/>
                    </a:ext>
                  </a:extLst>
                </p:cNvPr>
                <p:cNvSpPr/>
                <p:nvPr/>
              </p:nvSpPr>
              <p:spPr>
                <a:xfrm>
                  <a:off x="1541526" y="2903691"/>
                  <a:ext cx="498855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ln>
                        <a:solidFill>
                          <a:schemeClr val="bg1"/>
                        </a:solidFill>
                      </a:ln>
                      <a:solidFill>
                        <a:schemeClr val="bg1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기능</a:t>
                  </a:r>
                  <a:endParaRPr lang="ko-KR" altLang="en-US" sz="1400" dirty="0">
                    <a:ln>
                      <a:solidFill>
                        <a:schemeClr val="bg1"/>
                      </a:solidFill>
                    </a:ln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5BEE2FB3-CB22-4B28-A9CA-64EC28227FA0}"/>
                  </a:ext>
                </a:extLst>
              </p:cNvPr>
              <p:cNvSpPr txBox="1"/>
              <p:nvPr/>
            </p:nvSpPr>
            <p:spPr>
              <a:xfrm>
                <a:off x="2224262" y="2648424"/>
                <a:ext cx="2698984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4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페이지 버튼 클릭하여 넘김</a:t>
                </a:r>
                <a:endParaRPr lang="en-US" altLang="ko-KR" sz="14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1F94F62C-B6C9-4643-8C9B-B74CBC16CE28}"/>
                  </a:ext>
                </a:extLst>
              </p:cNvPr>
              <p:cNvSpPr txBox="1"/>
              <p:nvPr/>
            </p:nvSpPr>
            <p:spPr>
              <a:xfrm>
                <a:off x="1139908" y="3500332"/>
                <a:ext cx="44054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작성자는 게시글 수정</a:t>
                </a:r>
                <a:r>
                  <a: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/</a:t>
                </a: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삭제 가능</a:t>
                </a:r>
                <a:endPara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FF061148-7487-4CC8-9294-D1496E9925B7}"/>
                  </a:ext>
                </a:extLst>
              </p:cNvPr>
              <p:cNvSpPr txBox="1"/>
              <p:nvPr/>
            </p:nvSpPr>
            <p:spPr>
              <a:xfrm>
                <a:off x="1139908" y="3951879"/>
                <a:ext cx="44054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다른 사용자가 댓글 달 수 있음</a:t>
                </a:r>
                <a:endPara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DCA65EEE-CDB7-40B0-9DE0-387C575C3C3C}"/>
                  </a:ext>
                </a:extLst>
              </p:cNvPr>
              <p:cNvSpPr txBox="1"/>
              <p:nvPr/>
            </p:nvSpPr>
            <p:spPr>
              <a:xfrm>
                <a:off x="1153575" y="4403426"/>
                <a:ext cx="440548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다른 사용자가 게시글 추천</a:t>
                </a:r>
                <a:r>
                  <a: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(</a:t>
                </a: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공감</a:t>
                </a:r>
                <a:r>
                  <a: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) </a:t>
                </a:r>
                <a:r>
                  <a:rPr lang="ko-KR" altLang="en-US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가능</a:t>
                </a:r>
                <a:endPara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4496C9FA-2EA3-4CDC-8F66-0EB144B244AA}"/>
                </a:ext>
              </a:extLst>
            </p:cNvPr>
            <p:cNvSpPr/>
            <p:nvPr/>
          </p:nvSpPr>
          <p:spPr>
            <a:xfrm>
              <a:off x="5853664" y="1185164"/>
              <a:ext cx="887660" cy="431977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124" name="직사각형 123">
              <a:extLst>
                <a:ext uri="{FF2B5EF4-FFF2-40B4-BE49-F238E27FC236}">
                  <a16:creationId xmlns:a16="http://schemas.microsoft.com/office/drawing/2014/main" id="{686F0211-9766-483B-B042-682E4F46082C}"/>
                </a:ext>
              </a:extLst>
            </p:cNvPr>
            <p:cNvSpPr/>
            <p:nvPr/>
          </p:nvSpPr>
          <p:spPr>
            <a:xfrm>
              <a:off x="5883396" y="1203584"/>
              <a:ext cx="85792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게시글</a:t>
              </a: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CF517EA-1A45-4C15-AB69-E8313B866A62}"/>
                </a:ext>
              </a:extLst>
            </p:cNvPr>
            <p:cNvGrpSpPr/>
            <p:nvPr/>
          </p:nvGrpSpPr>
          <p:grpSpPr>
            <a:xfrm>
              <a:off x="5853664" y="4411821"/>
              <a:ext cx="4558370" cy="1388897"/>
              <a:chOff x="5853664" y="4411821"/>
              <a:chExt cx="4558370" cy="1388897"/>
            </a:xfrm>
          </p:grpSpPr>
          <p:sp>
            <p:nvSpPr>
              <p:cNvPr id="109" name="모서리가 둥근 직사각형 85">
                <a:extLst>
                  <a:ext uri="{FF2B5EF4-FFF2-40B4-BE49-F238E27FC236}">
                    <a16:creationId xmlns:a16="http://schemas.microsoft.com/office/drawing/2014/main" id="{8F892387-9203-41A7-A2D4-3B61B9F36460}"/>
                  </a:ext>
                </a:extLst>
              </p:cNvPr>
              <p:cNvSpPr/>
              <p:nvPr/>
            </p:nvSpPr>
            <p:spPr>
              <a:xfrm>
                <a:off x="5853664" y="4769547"/>
                <a:ext cx="4558370" cy="1031171"/>
              </a:xfrm>
              <a:prstGeom prst="roundRect">
                <a:avLst/>
              </a:prstGeom>
              <a:solidFill>
                <a:srgbClr val="ECECE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grpSp>
            <p:nvGrpSpPr>
              <p:cNvPr id="110" name="그룹 109">
                <a:extLst>
                  <a:ext uri="{FF2B5EF4-FFF2-40B4-BE49-F238E27FC236}">
                    <a16:creationId xmlns:a16="http://schemas.microsoft.com/office/drawing/2014/main" id="{187FE12D-96B1-47A5-919F-23E67960E333}"/>
                  </a:ext>
                </a:extLst>
              </p:cNvPr>
              <p:cNvGrpSpPr/>
              <p:nvPr/>
            </p:nvGrpSpPr>
            <p:grpSpPr>
              <a:xfrm>
                <a:off x="6006548" y="4927134"/>
                <a:ext cx="4405486" cy="822000"/>
                <a:chOff x="6473657" y="1887875"/>
                <a:chExt cx="4405486" cy="822000"/>
              </a:xfrm>
            </p:grpSpPr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E0F789CE-A56A-4464-A862-382597A7D808}"/>
                    </a:ext>
                  </a:extLst>
                </p:cNvPr>
                <p:cNvSpPr txBox="1"/>
                <p:nvPr/>
              </p:nvSpPr>
              <p:spPr>
                <a:xfrm>
                  <a:off x="6473657" y="1887875"/>
                  <a:ext cx="440548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작성자</a:t>
                  </a:r>
                  <a:r>
                    <a:rPr lang="en-US" altLang="ko-KR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ID, </a:t>
                  </a:r>
                  <a:r>
                    <a:rPr lang="ko-KR" altLang="en-US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댓글 내용 포함</a:t>
                  </a:r>
                  <a:endPara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CCF85575-5DE2-4320-B605-44870CA3A8F5}"/>
                    </a:ext>
                  </a:extLst>
                </p:cNvPr>
                <p:cNvSpPr txBox="1"/>
                <p:nvPr/>
              </p:nvSpPr>
              <p:spPr>
                <a:xfrm>
                  <a:off x="6473657" y="2340543"/>
                  <a:ext cx="440548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ko-KR" altLang="en-US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작성자의 수정</a:t>
                  </a:r>
                  <a:r>
                    <a:rPr lang="en-US" altLang="ko-KR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/</a:t>
                  </a:r>
                  <a:r>
                    <a:rPr lang="ko-KR" altLang="en-US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삭제 기능</a:t>
                  </a:r>
                  <a:endParaRPr lang="en-US" altLang="ko-KR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BDF16443-4BA7-4B95-967C-EA56BD0EF06A}"/>
                  </a:ext>
                </a:extLst>
              </p:cNvPr>
              <p:cNvSpPr/>
              <p:nvPr/>
            </p:nvSpPr>
            <p:spPr>
              <a:xfrm>
                <a:off x="5883396" y="4411821"/>
                <a:ext cx="663240" cy="431977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schemeClr val="bg1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126" name="직사각형 125">
                <a:extLst>
                  <a:ext uri="{FF2B5EF4-FFF2-40B4-BE49-F238E27FC236}">
                    <a16:creationId xmlns:a16="http://schemas.microsoft.com/office/drawing/2014/main" id="{CAAD4D56-8407-4A2A-A7C6-47F8DA489FEA}"/>
                  </a:ext>
                </a:extLst>
              </p:cNvPr>
              <p:cNvSpPr/>
              <p:nvPr/>
            </p:nvSpPr>
            <p:spPr>
              <a:xfrm>
                <a:off x="5883396" y="4423946"/>
                <a:ext cx="633507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n>
                      <a:solidFill>
                        <a:schemeClr val="bg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댓글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276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5166856" y="2500427"/>
            <a:ext cx="1858289" cy="1857146"/>
            <a:chOff x="5166856" y="2500427"/>
            <a:chExt cx="1858289" cy="1857146"/>
          </a:xfrm>
        </p:grpSpPr>
        <p:sp>
          <p:nvSpPr>
            <p:cNvPr id="13" name="직사각형 12"/>
            <p:cNvSpPr/>
            <p:nvPr/>
          </p:nvSpPr>
          <p:spPr>
            <a:xfrm>
              <a:off x="5166856" y="2500427"/>
              <a:ext cx="1858289" cy="1857146"/>
            </a:xfrm>
            <a:prstGeom prst="rect">
              <a:avLst/>
            </a:prstGeom>
            <a:noFill/>
            <a:ln w="698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963584" y="4006067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5624106" y="2961037"/>
              <a:ext cx="902811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개념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설계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874270" y="1706727"/>
            <a:ext cx="44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303030">
                      <a:alpha val="20000"/>
                    </a:srgbClr>
                  </a:solidFill>
                </a:ln>
                <a:solidFill>
                  <a:srgbClr val="303030"/>
                </a:solidFill>
                <a:latin typeface="+mj-ea"/>
                <a:ea typeface="+mj-ea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0530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3682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ER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다이어그램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–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게시판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댓글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EF754F8-757E-4C55-9D23-93EAC084E6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32" y="669585"/>
            <a:ext cx="10149336" cy="551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06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348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ER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다이어그램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–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작품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감독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,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배우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B12BC7-FA01-4630-83E9-86E5C2C93C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496" y="956268"/>
            <a:ext cx="9049007" cy="533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5166856" y="2500427"/>
            <a:ext cx="1858289" cy="1857146"/>
            <a:chOff x="5166856" y="2500427"/>
            <a:chExt cx="1858289" cy="1857146"/>
          </a:xfrm>
        </p:grpSpPr>
        <p:sp>
          <p:nvSpPr>
            <p:cNvPr id="13" name="직사각형 12"/>
            <p:cNvSpPr/>
            <p:nvPr/>
          </p:nvSpPr>
          <p:spPr>
            <a:xfrm>
              <a:off x="5166856" y="2500427"/>
              <a:ext cx="1858289" cy="1857146"/>
            </a:xfrm>
            <a:prstGeom prst="rect">
              <a:avLst/>
            </a:prstGeom>
            <a:noFill/>
            <a:ln w="698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963584" y="4006067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5444570" y="2961037"/>
              <a:ext cx="1261884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스키마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설계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874270" y="1706727"/>
            <a:ext cx="44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303030">
                      <a:alpha val="20000"/>
                    </a:srgbClr>
                  </a:solidFill>
                </a:ln>
                <a:solidFill>
                  <a:srgbClr val="303030"/>
                </a:solidFill>
                <a:latin typeface="+mj-ea"/>
                <a:ea typeface="+mj-ea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1556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스키마 설계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릴레이션 구조도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b="1" dirty="0">
              <a:ln>
                <a:solidFill>
                  <a:sysClr val="windowText" lastClr="000000">
                    <a:alpha val="30000"/>
                  </a:sysClr>
                </a:solidFill>
              </a:ln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A9EC16-D037-46E8-98F9-3496EB844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69" y="1438667"/>
            <a:ext cx="11050013" cy="452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53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166856" y="2500427"/>
            <a:ext cx="1858289" cy="1857146"/>
          </a:xfrm>
          <a:prstGeom prst="rect">
            <a:avLst/>
          </a:prstGeom>
          <a:noFill/>
          <a:ln w="698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874270" y="1706727"/>
            <a:ext cx="44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303030">
                      <a:alpha val="20000"/>
                    </a:srgbClr>
                  </a:solidFill>
                </a:ln>
                <a:solidFill>
                  <a:srgbClr val="303030"/>
                </a:solidFill>
                <a:latin typeface="+mj-ea"/>
                <a:ea typeface="+mj-ea"/>
              </a:rPr>
              <a:t>4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643C6CA-EBE9-4412-9535-3515121AF9A9}"/>
              </a:ext>
            </a:extLst>
          </p:cNvPr>
          <p:cNvGrpSpPr/>
          <p:nvPr/>
        </p:nvGrpSpPr>
        <p:grpSpPr>
          <a:xfrm>
            <a:off x="5285522" y="2707410"/>
            <a:ext cx="1620957" cy="1443181"/>
            <a:chOff x="3180476" y="2119540"/>
            <a:chExt cx="1620957" cy="1443181"/>
          </a:xfrm>
        </p:grpSpPr>
        <p:sp>
          <p:nvSpPr>
            <p:cNvPr id="19" name="직사각형 18"/>
            <p:cNvSpPr/>
            <p:nvPr/>
          </p:nvSpPr>
          <p:spPr>
            <a:xfrm>
              <a:off x="3180476" y="2119540"/>
              <a:ext cx="1620957" cy="13849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응용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프로그램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설계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C0B7BB5-0599-484B-94EA-69575297A0E3}"/>
                </a:ext>
              </a:extLst>
            </p:cNvPr>
            <p:cNvCxnSpPr>
              <a:cxnSpLocks/>
            </p:cNvCxnSpPr>
            <p:nvPr/>
          </p:nvCxnSpPr>
          <p:spPr>
            <a:xfrm>
              <a:off x="3879027" y="3562721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1823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사용사례 분석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BF283E-5D9E-458B-9C77-E51EFE236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738" y="474595"/>
            <a:ext cx="6260524" cy="590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023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/>
          <p:cNvGrpSpPr/>
          <p:nvPr/>
        </p:nvGrpSpPr>
        <p:grpSpPr>
          <a:xfrm>
            <a:off x="480673" y="476148"/>
            <a:ext cx="911628" cy="655769"/>
            <a:chOff x="1276421" y="886149"/>
            <a:chExt cx="911628" cy="655769"/>
          </a:xfrm>
        </p:grpSpPr>
        <p:sp>
          <p:nvSpPr>
            <p:cNvPr id="22" name="TextBox 21"/>
            <p:cNvSpPr txBox="1"/>
            <p:nvPr/>
          </p:nvSpPr>
          <p:spPr>
            <a:xfrm>
              <a:off x="1302870" y="886149"/>
              <a:ext cx="8851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ysClr val="windowText" lastClr="000000">
                        <a:alpha val="30000"/>
                      </a:sys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DB </a:t>
              </a:r>
              <a:r>
                <a:rPr lang="ko-KR" altLang="en-US" sz="1600" dirty="0">
                  <a:ln>
                    <a:solidFill>
                      <a:sysClr val="windowText" lastClr="000000">
                        <a:alpha val="30000"/>
                      </a:sys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설계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276421" y="1203364"/>
              <a:ext cx="8980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n>
                    <a:solidFill>
                      <a:sysClr val="windowText" lastClr="000000">
                        <a:alpha val="30000"/>
                      </a:sys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1</a:t>
              </a:r>
              <a:r>
                <a:rPr lang="ko-KR" altLang="en-US" sz="1600" dirty="0">
                  <a:ln>
                    <a:solidFill>
                      <a:sysClr val="windowText" lastClr="000000">
                        <a:alpha val="30000"/>
                      </a:sysClr>
                    </a:solidFill>
                  </a:ln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차 발표</a:t>
              </a:r>
            </a:p>
          </p:txBody>
        </p:sp>
      </p:grpSp>
      <p:sp>
        <p:nvSpPr>
          <p:cNvPr id="26" name="직사각형 25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738082" y="1485208"/>
            <a:ext cx="10871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INDEX</a:t>
            </a:r>
            <a:endParaRPr lang="ko-KR" altLang="en-US" sz="2400" dirty="0">
              <a:ln>
                <a:solidFill>
                  <a:sysClr val="windowText" lastClr="000000"/>
                </a:solidFill>
              </a:ln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7306858" y="2292454"/>
            <a:ext cx="29209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1.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요구사항 설계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7306858" y="3099700"/>
            <a:ext cx="22060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2.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개념 설계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1B7ABEC-D57E-42BB-A269-EEB067E67DC4}"/>
              </a:ext>
            </a:extLst>
          </p:cNvPr>
          <p:cNvSpPr/>
          <p:nvPr/>
        </p:nvSpPr>
        <p:spPr>
          <a:xfrm>
            <a:off x="7306858" y="1485208"/>
            <a:ext cx="29209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0.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아이디어 선정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6F2CE7A-6D98-4A58-9E2E-6E1A34F69E04}"/>
              </a:ext>
            </a:extLst>
          </p:cNvPr>
          <p:cNvSpPr/>
          <p:nvPr/>
        </p:nvSpPr>
        <p:spPr>
          <a:xfrm>
            <a:off x="7306858" y="3905786"/>
            <a:ext cx="25635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3.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스키마</a:t>
            </a:r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설계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FA55D1C7-1AE0-47C9-A467-76A0725E9447}"/>
              </a:ext>
            </a:extLst>
          </p:cNvPr>
          <p:cNvCxnSpPr>
            <a:cxnSpLocks/>
          </p:cNvCxnSpPr>
          <p:nvPr/>
        </p:nvCxnSpPr>
        <p:spPr>
          <a:xfrm flipV="1">
            <a:off x="7116060" y="1485209"/>
            <a:ext cx="0" cy="47493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0E393E7F-3F49-4028-91BA-460B0B475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84" y="2346164"/>
            <a:ext cx="5493576" cy="281104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9BF2F650-B472-4BE2-8212-247D0E930E1A}"/>
              </a:ext>
            </a:extLst>
          </p:cNvPr>
          <p:cNvSpPr/>
          <p:nvPr/>
        </p:nvSpPr>
        <p:spPr>
          <a:xfrm>
            <a:off x="7306858" y="4713030"/>
            <a:ext cx="36359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4.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응용프로그램</a:t>
            </a:r>
            <a:r>
              <a:rPr lang="en-US" altLang="ko-KR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3200" dirty="0">
                <a:ln>
                  <a:solidFill>
                    <a:sysClr val="windowText" lastClr="000000"/>
                  </a:solidFill>
                </a:ln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설계</a:t>
            </a:r>
          </a:p>
        </p:txBody>
      </p:sp>
    </p:spTree>
    <p:extLst>
      <p:ext uri="{BB962C8B-B14F-4D97-AF65-F5344CB8AC3E}">
        <p14:creationId xmlns:p14="http://schemas.microsoft.com/office/powerpoint/2010/main" val="60380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8" y="586936"/>
            <a:ext cx="3274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UI / UX :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작품 목록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메인 화면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  <a:endParaRPr lang="ko-KR" altLang="en-US" b="1" dirty="0">
              <a:ln>
                <a:solidFill>
                  <a:sysClr val="windowText" lastClr="000000">
                    <a:alpha val="30000"/>
                  </a:sysClr>
                </a:solidFill>
              </a:ln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80421A-6F08-4BB4-B908-36AD2D588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48" y="1140240"/>
            <a:ext cx="10322504" cy="53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8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407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UI / UX :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게시판 화면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&amp;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게시판 글 쓰기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7074AC5-4595-4D71-A3DF-4EE8F2922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69" y="2420390"/>
            <a:ext cx="6026946" cy="187886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08F7DAE-06C4-4199-AA48-117F613EF7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608" y="656113"/>
            <a:ext cx="5465065" cy="554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8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5"/>
            <a:ext cx="3166074" cy="37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2) UI / UX :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회원 가입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&amp;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로그인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057E54-33D7-4B98-8AB4-76943692A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19" y="1893215"/>
            <a:ext cx="5456791" cy="30715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521B25B-73F8-4899-A781-9DB1BC612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1" y="1233302"/>
            <a:ext cx="4949120" cy="507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1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1BADAE-7358-45FD-81AF-4D8380E377D6}"/>
              </a:ext>
            </a:extLst>
          </p:cNvPr>
          <p:cNvSpPr txBox="1"/>
          <p:nvPr/>
        </p:nvSpPr>
        <p:spPr>
          <a:xfrm>
            <a:off x="382669" y="586935"/>
            <a:ext cx="1045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역할 분담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A24C27B7-393C-4DEC-B77F-838372615289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774B0744-6CE4-4DCB-9EBE-E5D87F8F27DC}"/>
              </a:ext>
            </a:extLst>
          </p:cNvPr>
          <p:cNvGrpSpPr/>
          <p:nvPr/>
        </p:nvGrpSpPr>
        <p:grpSpPr>
          <a:xfrm>
            <a:off x="1942814" y="992527"/>
            <a:ext cx="8306372" cy="1031171"/>
            <a:chOff x="465361" y="1020713"/>
            <a:chExt cx="8306372" cy="1031171"/>
          </a:xfrm>
        </p:grpSpPr>
        <p:sp>
          <p:nvSpPr>
            <p:cNvPr id="71" name="모서리가 둥근 직사각형 85">
              <a:extLst>
                <a:ext uri="{FF2B5EF4-FFF2-40B4-BE49-F238E27FC236}">
                  <a16:creationId xmlns:a16="http://schemas.microsoft.com/office/drawing/2014/main" id="{B4A4FAE2-054B-43C4-8B98-8E0942C55B1D}"/>
                </a:ext>
              </a:extLst>
            </p:cNvPr>
            <p:cNvSpPr/>
            <p:nvPr/>
          </p:nvSpPr>
          <p:spPr>
            <a:xfrm>
              <a:off x="1005085" y="1020713"/>
              <a:ext cx="7142321" cy="103117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62207E6-BF55-4B2C-962E-B91DDA3BFAD2}"/>
                </a:ext>
              </a:extLst>
            </p:cNvPr>
            <p:cNvSpPr/>
            <p:nvPr/>
          </p:nvSpPr>
          <p:spPr>
            <a:xfrm>
              <a:off x="465361" y="1036872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김영훈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A1C045-92CB-42E9-B3A6-D516884189E8}"/>
                </a:ext>
              </a:extLst>
            </p:cNvPr>
            <p:cNvSpPr txBox="1"/>
            <p:nvPr/>
          </p:nvSpPr>
          <p:spPr>
            <a:xfrm>
              <a:off x="1939419" y="1220151"/>
              <a:ext cx="68323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아이디어 선정 및 요구사항 분석</a:t>
              </a:r>
              <a:endParaRPr lang="en-US" altLang="ko-KR" sz="2000" b="1" dirty="0"/>
            </a:p>
            <a:p>
              <a:r>
                <a:rPr lang="en-US" altLang="ko-KR" sz="2000" b="1" dirty="0"/>
                <a:t>- ER </a:t>
              </a:r>
              <a:r>
                <a:rPr lang="ko-KR" altLang="en-US" sz="2000" b="1" dirty="0"/>
                <a:t>다이어그램 </a:t>
              </a:r>
              <a:r>
                <a:rPr lang="en-US" altLang="ko-KR" sz="2000" b="1" dirty="0"/>
                <a:t>&amp; </a:t>
              </a:r>
              <a:r>
                <a:rPr lang="ko-KR" altLang="en-US" sz="2000" b="1" dirty="0"/>
                <a:t>릴레이션 구조도 생성</a:t>
              </a:r>
              <a:endParaRPr lang="en-US" altLang="ko-KR" sz="2000" b="1" dirty="0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61B8A03B-F0F8-4C9A-8941-E5577BFBFC08}"/>
              </a:ext>
            </a:extLst>
          </p:cNvPr>
          <p:cNvGrpSpPr/>
          <p:nvPr/>
        </p:nvGrpSpPr>
        <p:grpSpPr>
          <a:xfrm>
            <a:off x="1942814" y="2081481"/>
            <a:ext cx="8306372" cy="1031171"/>
            <a:chOff x="465361" y="2092187"/>
            <a:chExt cx="8306372" cy="1031171"/>
          </a:xfrm>
        </p:grpSpPr>
        <p:sp>
          <p:nvSpPr>
            <p:cNvPr id="73" name="모서리가 둥근 직사각형 85">
              <a:extLst>
                <a:ext uri="{FF2B5EF4-FFF2-40B4-BE49-F238E27FC236}">
                  <a16:creationId xmlns:a16="http://schemas.microsoft.com/office/drawing/2014/main" id="{50E2D13D-61EC-4193-A702-D5586611F01C}"/>
                </a:ext>
              </a:extLst>
            </p:cNvPr>
            <p:cNvSpPr/>
            <p:nvPr/>
          </p:nvSpPr>
          <p:spPr>
            <a:xfrm>
              <a:off x="1005085" y="2092187"/>
              <a:ext cx="7142321" cy="103117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F9FA3E25-704B-4E8C-A0AA-BA763E2AF31B}"/>
                </a:ext>
              </a:extLst>
            </p:cNvPr>
            <p:cNvSpPr/>
            <p:nvPr/>
          </p:nvSpPr>
          <p:spPr>
            <a:xfrm>
              <a:off x="465361" y="2092187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김학재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218177-F8D2-4F1B-8828-1B5817D1AC8D}"/>
                </a:ext>
              </a:extLst>
            </p:cNvPr>
            <p:cNvSpPr txBox="1"/>
            <p:nvPr/>
          </p:nvSpPr>
          <p:spPr>
            <a:xfrm>
              <a:off x="1939419" y="2266075"/>
              <a:ext cx="68323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아이디어 선정 및 요구사항 분석</a:t>
              </a:r>
              <a:endParaRPr lang="en-US" altLang="ko-KR" sz="2000" b="1" dirty="0"/>
            </a:p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요구사항의 반영 및 프론트 엔드 제작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2456A0AB-9296-4023-91C6-28F82DAADA52}"/>
              </a:ext>
            </a:extLst>
          </p:cNvPr>
          <p:cNvGrpSpPr/>
          <p:nvPr/>
        </p:nvGrpSpPr>
        <p:grpSpPr>
          <a:xfrm>
            <a:off x="1939419" y="3168490"/>
            <a:ext cx="8398840" cy="1034134"/>
            <a:chOff x="465361" y="3147502"/>
            <a:chExt cx="8398840" cy="1034134"/>
          </a:xfrm>
        </p:grpSpPr>
        <p:sp>
          <p:nvSpPr>
            <p:cNvPr id="75" name="모서리가 둥근 직사각형 85">
              <a:extLst>
                <a:ext uri="{FF2B5EF4-FFF2-40B4-BE49-F238E27FC236}">
                  <a16:creationId xmlns:a16="http://schemas.microsoft.com/office/drawing/2014/main" id="{773989C3-0EEF-4D33-A382-4AC8507CF86C}"/>
                </a:ext>
              </a:extLst>
            </p:cNvPr>
            <p:cNvSpPr/>
            <p:nvPr/>
          </p:nvSpPr>
          <p:spPr>
            <a:xfrm>
              <a:off x="1005084" y="3150465"/>
              <a:ext cx="7142321" cy="103117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7BDBAAF-DF95-47C5-B694-FBB731F7552E}"/>
                </a:ext>
              </a:extLst>
            </p:cNvPr>
            <p:cNvSpPr/>
            <p:nvPr/>
          </p:nvSpPr>
          <p:spPr>
            <a:xfrm>
              <a:off x="465361" y="3147502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 err="1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남호철</a:t>
              </a:r>
              <a:endPara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6979AF0-F7E9-47AF-BC1A-E617B8B25CCE}"/>
                </a:ext>
              </a:extLst>
            </p:cNvPr>
            <p:cNvSpPr txBox="1"/>
            <p:nvPr/>
          </p:nvSpPr>
          <p:spPr>
            <a:xfrm>
              <a:off x="1939419" y="3318626"/>
              <a:ext cx="69247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요구사항 분석 및 전체적 설계</a:t>
              </a:r>
              <a:endParaRPr lang="en-US" altLang="ko-KR" sz="2000" b="1" dirty="0"/>
            </a:p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전체적 기능 및 트랜잭션의 구현</a:t>
              </a: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54DCA954-414E-4C8D-9DB6-F042A8A0D581}"/>
              </a:ext>
            </a:extLst>
          </p:cNvPr>
          <p:cNvGrpSpPr/>
          <p:nvPr/>
        </p:nvGrpSpPr>
        <p:grpSpPr>
          <a:xfrm>
            <a:off x="1939419" y="4241285"/>
            <a:ext cx="8411511" cy="1055315"/>
            <a:chOff x="465361" y="4202817"/>
            <a:chExt cx="8411511" cy="1055315"/>
          </a:xfrm>
        </p:grpSpPr>
        <p:sp>
          <p:nvSpPr>
            <p:cNvPr id="77" name="모서리가 둥근 직사각형 85">
              <a:extLst>
                <a:ext uri="{FF2B5EF4-FFF2-40B4-BE49-F238E27FC236}">
                  <a16:creationId xmlns:a16="http://schemas.microsoft.com/office/drawing/2014/main" id="{42894A0A-C5AC-4F09-9435-EDB2732630C8}"/>
                </a:ext>
              </a:extLst>
            </p:cNvPr>
            <p:cNvSpPr/>
            <p:nvPr/>
          </p:nvSpPr>
          <p:spPr>
            <a:xfrm>
              <a:off x="1005083" y="4226961"/>
              <a:ext cx="7142321" cy="103117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2294E560-2792-43FF-B9A3-AEF8057DC4AF}"/>
                </a:ext>
              </a:extLst>
            </p:cNvPr>
            <p:cNvSpPr/>
            <p:nvPr/>
          </p:nvSpPr>
          <p:spPr>
            <a:xfrm>
              <a:off x="465361" y="4202817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 err="1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안석진</a:t>
              </a:r>
              <a:endPara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FB6C0B5-5FCC-43C5-B767-0726ECCB109A}"/>
                </a:ext>
              </a:extLst>
            </p:cNvPr>
            <p:cNvSpPr txBox="1"/>
            <p:nvPr/>
          </p:nvSpPr>
          <p:spPr>
            <a:xfrm>
              <a:off x="1939419" y="4371540"/>
              <a:ext cx="69374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요구사항 설계 및 분석</a:t>
              </a:r>
              <a:endParaRPr lang="en-US" altLang="ko-KR" sz="2000" b="1" dirty="0"/>
            </a:p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발표자료 제작</a:t>
              </a:r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02E92F68-A7AD-491F-AB32-08F6113C5021}"/>
              </a:ext>
            </a:extLst>
          </p:cNvPr>
          <p:cNvGrpSpPr/>
          <p:nvPr/>
        </p:nvGrpSpPr>
        <p:grpSpPr>
          <a:xfrm>
            <a:off x="1939419" y="5359405"/>
            <a:ext cx="8411511" cy="1038652"/>
            <a:chOff x="465361" y="5258132"/>
            <a:chExt cx="8411511" cy="1038652"/>
          </a:xfrm>
        </p:grpSpPr>
        <p:sp>
          <p:nvSpPr>
            <p:cNvPr id="79" name="모서리가 둥근 직사각형 85">
              <a:extLst>
                <a:ext uri="{FF2B5EF4-FFF2-40B4-BE49-F238E27FC236}">
                  <a16:creationId xmlns:a16="http://schemas.microsoft.com/office/drawing/2014/main" id="{BB7EED5E-9A3A-4091-A568-1FF52FE0AB8A}"/>
                </a:ext>
              </a:extLst>
            </p:cNvPr>
            <p:cNvSpPr/>
            <p:nvPr/>
          </p:nvSpPr>
          <p:spPr>
            <a:xfrm>
              <a:off x="1005083" y="5265613"/>
              <a:ext cx="7142321" cy="1031171"/>
            </a:xfrm>
            <a:prstGeom prst="roundRect">
              <a:avLst/>
            </a:prstGeom>
            <a:solidFill>
              <a:srgbClr val="ECEC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8D302F4-602D-44A0-AC90-4B2105063463}"/>
                </a:ext>
              </a:extLst>
            </p:cNvPr>
            <p:cNvSpPr/>
            <p:nvPr/>
          </p:nvSpPr>
          <p:spPr>
            <a:xfrm>
              <a:off x="465361" y="5258132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 err="1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윤지아</a:t>
              </a:r>
              <a:endPara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7BD7008-BC85-469F-B741-03E212823675}"/>
                </a:ext>
              </a:extLst>
            </p:cNvPr>
            <p:cNvSpPr txBox="1"/>
            <p:nvPr/>
          </p:nvSpPr>
          <p:spPr>
            <a:xfrm>
              <a:off x="1939419" y="5422357"/>
              <a:ext cx="69374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요구사항 설계 및 분석</a:t>
              </a:r>
              <a:endParaRPr lang="en-US" altLang="ko-KR" sz="2000" b="1" dirty="0"/>
            </a:p>
            <a:p>
              <a:r>
                <a:rPr lang="en-US" altLang="ko-KR" sz="2000" b="1" dirty="0"/>
                <a:t>- </a:t>
              </a:r>
              <a:r>
                <a:rPr lang="ko-KR" altLang="en-US" sz="2000" b="1" dirty="0"/>
                <a:t>발표자료 제작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12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1211821-C0CE-4383-AB7A-08DAD59B183F}"/>
              </a:ext>
            </a:extLst>
          </p:cNvPr>
          <p:cNvSpPr/>
          <p:nvPr/>
        </p:nvSpPr>
        <p:spPr>
          <a:xfrm>
            <a:off x="5166856" y="2500427"/>
            <a:ext cx="1858289" cy="1857146"/>
          </a:xfrm>
          <a:prstGeom prst="rect">
            <a:avLst/>
          </a:prstGeom>
          <a:noFill/>
          <a:ln w="698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706C675-AD65-464B-A7AC-89E8277CC608}"/>
              </a:ext>
            </a:extLst>
          </p:cNvPr>
          <p:cNvGrpSpPr/>
          <p:nvPr/>
        </p:nvGrpSpPr>
        <p:grpSpPr>
          <a:xfrm>
            <a:off x="5600511" y="3167390"/>
            <a:ext cx="990977" cy="983201"/>
            <a:chOff x="3495465" y="2579520"/>
            <a:chExt cx="990977" cy="983201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CC6791C-1748-421C-B369-AE1AC95F40BD}"/>
                </a:ext>
              </a:extLst>
            </p:cNvPr>
            <p:cNvSpPr/>
            <p:nvPr/>
          </p:nvSpPr>
          <p:spPr>
            <a:xfrm>
              <a:off x="3495465" y="2579520"/>
              <a:ext cx="99097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+mj-ea"/>
                  <a:ea typeface="+mj-ea"/>
                </a:rPr>
                <a:t>Q&amp;A</a:t>
              </a:r>
              <a:endParaRPr lang="ko-KR" altLang="en-US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+mj-ea"/>
                <a:ea typeface="+mj-ea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F7B9986-99B1-4F05-A07D-1DFB5B893197}"/>
                </a:ext>
              </a:extLst>
            </p:cNvPr>
            <p:cNvCxnSpPr>
              <a:cxnSpLocks/>
            </p:cNvCxnSpPr>
            <p:nvPr/>
          </p:nvCxnSpPr>
          <p:spPr>
            <a:xfrm>
              <a:off x="3879027" y="3562721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158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A632317-2EA5-451C-BB15-8CD5D3D450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1338015-9A80-4B90-A66B-9EB2D5D8B496}"/>
              </a:ext>
            </a:extLst>
          </p:cNvPr>
          <p:cNvSpPr/>
          <p:nvPr/>
        </p:nvSpPr>
        <p:spPr>
          <a:xfrm>
            <a:off x="191221" y="127047"/>
            <a:ext cx="11853333" cy="6547043"/>
          </a:xfrm>
          <a:prstGeom prst="rect">
            <a:avLst/>
          </a:prstGeom>
          <a:solidFill>
            <a:schemeClr val="tx1">
              <a:alpha val="58000"/>
            </a:schemeClr>
          </a:solidFill>
          <a:ln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84296" y="127047"/>
            <a:ext cx="11853333" cy="6547043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32658" y="361162"/>
            <a:ext cx="7104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DB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설계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32658" y="569137"/>
            <a:ext cx="7280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 발표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34891" y="3044280"/>
            <a:ext cx="5100400" cy="769441"/>
          </a:xfrm>
          <a:prstGeom prst="rect">
            <a:avLst/>
          </a:prstGeom>
          <a:solidFill>
            <a:srgbClr val="D6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THANK YOU</a:t>
            </a:r>
            <a:endParaRPr lang="ko-KR" altLang="en-US" sz="4400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715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5166856" y="2500427"/>
            <a:ext cx="1858289" cy="1857146"/>
            <a:chOff x="5166856" y="2500427"/>
            <a:chExt cx="1858289" cy="1857146"/>
          </a:xfrm>
        </p:grpSpPr>
        <p:sp>
          <p:nvSpPr>
            <p:cNvPr id="13" name="직사각형 12"/>
            <p:cNvSpPr/>
            <p:nvPr/>
          </p:nvSpPr>
          <p:spPr>
            <a:xfrm>
              <a:off x="5166856" y="2500427"/>
              <a:ext cx="1858289" cy="1857146"/>
            </a:xfrm>
            <a:prstGeom prst="rect">
              <a:avLst/>
            </a:prstGeom>
            <a:noFill/>
            <a:ln w="698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963584" y="4006067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5358008" y="2961037"/>
              <a:ext cx="1435008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아이디어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선정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874270" y="1706727"/>
            <a:ext cx="44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303030">
                      <a:alpha val="20000"/>
                    </a:srgbClr>
                  </a:solidFill>
                </a:ln>
                <a:solidFill>
                  <a:srgbClr val="30303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82311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8" y="586936"/>
            <a:ext cx="380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아이디어 선정 배경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OTT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전성시대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D823269-52C1-4F6C-A9B2-5C7E6F150082}"/>
              </a:ext>
            </a:extLst>
          </p:cNvPr>
          <p:cNvGrpSpPr/>
          <p:nvPr/>
        </p:nvGrpSpPr>
        <p:grpSpPr>
          <a:xfrm>
            <a:off x="838863" y="5492196"/>
            <a:ext cx="10169201" cy="389059"/>
            <a:chOff x="491486" y="4162817"/>
            <a:chExt cx="5008943" cy="303104"/>
          </a:xfrm>
        </p:grpSpPr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559BB019-0B98-4D63-A5B3-39EA30DE8D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1486" y="4162817"/>
              <a:ext cx="0" cy="30310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2AC41A0-35DB-48F8-B0B6-2954DFA317E6}"/>
                </a:ext>
              </a:extLst>
            </p:cNvPr>
            <p:cNvSpPr txBox="1"/>
            <p:nvPr/>
          </p:nvSpPr>
          <p:spPr>
            <a:xfrm>
              <a:off x="594185" y="4183564"/>
              <a:ext cx="490624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100" b="0" i="0" dirty="0">
                  <a:solidFill>
                    <a:srgbClr val="4D4D4E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</a:rPr>
                <a:t>https://www.donga.com/news/Economy/article/all/20200528/101251945/1</a:t>
              </a:r>
              <a:endParaRPr lang="en-US" altLang="ko-KR" sz="11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</p:grpSp>
      <p:graphicFrame>
        <p:nvGraphicFramePr>
          <p:cNvPr id="35" name="차트 34">
            <a:extLst>
              <a:ext uri="{FF2B5EF4-FFF2-40B4-BE49-F238E27FC236}">
                <a16:creationId xmlns:a16="http://schemas.microsoft.com/office/drawing/2014/main" id="{ED92ACB4-D1C4-4BFC-AA75-E7142CAA99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8111048"/>
              </p:ext>
            </p:extLst>
          </p:nvPr>
        </p:nvGraphicFramePr>
        <p:xfrm>
          <a:off x="838863" y="1805881"/>
          <a:ext cx="5060344" cy="34792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1" name="그룹 30">
            <a:extLst>
              <a:ext uri="{FF2B5EF4-FFF2-40B4-BE49-F238E27FC236}">
                <a16:creationId xmlns:a16="http://schemas.microsoft.com/office/drawing/2014/main" id="{30B0E298-C63E-4B15-A042-D3167C640F75}"/>
              </a:ext>
            </a:extLst>
          </p:cNvPr>
          <p:cNvGrpSpPr/>
          <p:nvPr/>
        </p:nvGrpSpPr>
        <p:grpSpPr>
          <a:xfrm>
            <a:off x="6661204" y="2338388"/>
            <a:ext cx="4422228" cy="3063568"/>
            <a:chOff x="6568736" y="1711673"/>
            <a:chExt cx="4422228" cy="3063568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D24C7514-38C7-4D1A-93D6-879A404C8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8736" y="1711673"/>
              <a:ext cx="4422228" cy="250900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0833F30-C5CE-40E1-8E39-06B384630D56}"/>
                </a:ext>
              </a:extLst>
            </p:cNvPr>
            <p:cNvSpPr txBox="1"/>
            <p:nvPr/>
          </p:nvSpPr>
          <p:spPr>
            <a:xfrm>
              <a:off x="7727417" y="4405909"/>
              <a:ext cx="210486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이용률 </a:t>
              </a:r>
              <a:r>
                <a:rPr lang="en-US" altLang="ko-KR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4</a:t>
              </a:r>
              <a:r>
                <a:rPr lang="ko-KR" altLang="en-US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위에 해당</a:t>
              </a:r>
              <a:endPara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4F4F4F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</p:txBody>
        </p:sp>
      </p:grpSp>
      <p:sp>
        <p:nvSpPr>
          <p:cNvPr id="2" name="Freeform 16">
            <a:extLst>
              <a:ext uri="{FF2B5EF4-FFF2-40B4-BE49-F238E27FC236}">
                <a16:creationId xmlns:a16="http://schemas.microsoft.com/office/drawing/2014/main" id="{CA9C2848-9062-4661-82A4-5DB99499F375}"/>
              </a:ext>
            </a:extLst>
          </p:cNvPr>
          <p:cNvSpPr>
            <a:spLocks/>
          </p:cNvSpPr>
          <p:nvPr/>
        </p:nvSpPr>
        <p:spPr bwMode="auto">
          <a:xfrm>
            <a:off x="7712952" y="5188827"/>
            <a:ext cx="54715" cy="54570"/>
          </a:xfrm>
          <a:custGeom>
            <a:avLst/>
            <a:gdLst>
              <a:gd name="T0" fmla="*/ 1090 w 1129"/>
              <a:gd name="T1" fmla="*/ 0 h 1126"/>
              <a:gd name="T2" fmla="*/ 1105 w 1129"/>
              <a:gd name="T3" fmla="*/ 0 h 1126"/>
              <a:gd name="T4" fmla="*/ 1117 w 1129"/>
              <a:gd name="T5" fmla="*/ 4 h 1126"/>
              <a:gd name="T6" fmla="*/ 1125 w 1129"/>
              <a:gd name="T7" fmla="*/ 12 h 1126"/>
              <a:gd name="T8" fmla="*/ 1129 w 1129"/>
              <a:gd name="T9" fmla="*/ 23 h 1126"/>
              <a:gd name="T10" fmla="*/ 1129 w 1129"/>
              <a:gd name="T11" fmla="*/ 38 h 1126"/>
              <a:gd name="T12" fmla="*/ 1125 w 1129"/>
              <a:gd name="T13" fmla="*/ 56 h 1126"/>
              <a:gd name="T14" fmla="*/ 1118 w 1129"/>
              <a:gd name="T15" fmla="*/ 78 h 1126"/>
              <a:gd name="T16" fmla="*/ 677 w 1129"/>
              <a:gd name="T17" fmla="*/ 1032 h 1126"/>
              <a:gd name="T18" fmla="*/ 662 w 1129"/>
              <a:gd name="T19" fmla="*/ 1063 h 1126"/>
              <a:gd name="T20" fmla="*/ 648 w 1129"/>
              <a:gd name="T21" fmla="*/ 1087 h 1126"/>
              <a:gd name="T22" fmla="*/ 633 w 1129"/>
              <a:gd name="T23" fmla="*/ 1107 h 1126"/>
              <a:gd name="T24" fmla="*/ 620 w 1129"/>
              <a:gd name="T25" fmla="*/ 1119 h 1126"/>
              <a:gd name="T26" fmla="*/ 608 w 1129"/>
              <a:gd name="T27" fmla="*/ 1126 h 1126"/>
              <a:gd name="T28" fmla="*/ 597 w 1129"/>
              <a:gd name="T29" fmla="*/ 1126 h 1126"/>
              <a:gd name="T30" fmla="*/ 588 w 1129"/>
              <a:gd name="T31" fmla="*/ 1121 h 1126"/>
              <a:gd name="T32" fmla="*/ 579 w 1129"/>
              <a:gd name="T33" fmla="*/ 1110 h 1126"/>
              <a:gd name="T34" fmla="*/ 572 w 1129"/>
              <a:gd name="T35" fmla="*/ 1093 h 1126"/>
              <a:gd name="T36" fmla="*/ 568 w 1129"/>
              <a:gd name="T37" fmla="*/ 1070 h 1126"/>
              <a:gd name="T38" fmla="*/ 565 w 1129"/>
              <a:gd name="T39" fmla="*/ 1041 h 1126"/>
              <a:gd name="T40" fmla="*/ 564 w 1129"/>
              <a:gd name="T41" fmla="*/ 1007 h 1126"/>
              <a:gd name="T42" fmla="*/ 564 w 1129"/>
              <a:gd name="T43" fmla="*/ 711 h 1126"/>
              <a:gd name="T44" fmla="*/ 561 w 1129"/>
              <a:gd name="T45" fmla="*/ 684 h 1126"/>
              <a:gd name="T46" fmla="*/ 553 w 1129"/>
              <a:gd name="T47" fmla="*/ 658 h 1126"/>
              <a:gd name="T48" fmla="*/ 540 w 1129"/>
              <a:gd name="T49" fmla="*/ 635 h 1126"/>
              <a:gd name="T50" fmla="*/ 524 w 1129"/>
              <a:gd name="T51" fmla="*/ 615 h 1126"/>
              <a:gd name="T52" fmla="*/ 503 w 1129"/>
              <a:gd name="T53" fmla="*/ 599 h 1126"/>
              <a:gd name="T54" fmla="*/ 481 w 1129"/>
              <a:gd name="T55" fmla="*/ 585 h 1126"/>
              <a:gd name="T56" fmla="*/ 455 w 1129"/>
              <a:gd name="T57" fmla="*/ 577 h 1126"/>
              <a:gd name="T58" fmla="*/ 428 w 1129"/>
              <a:gd name="T59" fmla="*/ 575 h 1126"/>
              <a:gd name="T60" fmla="*/ 121 w 1129"/>
              <a:gd name="T61" fmla="*/ 575 h 1126"/>
              <a:gd name="T62" fmla="*/ 86 w 1129"/>
              <a:gd name="T63" fmla="*/ 574 h 1126"/>
              <a:gd name="T64" fmla="*/ 57 w 1129"/>
              <a:gd name="T65" fmla="*/ 571 h 1126"/>
              <a:gd name="T66" fmla="*/ 34 w 1129"/>
              <a:gd name="T67" fmla="*/ 566 h 1126"/>
              <a:gd name="T68" fmla="*/ 17 w 1129"/>
              <a:gd name="T69" fmla="*/ 559 h 1126"/>
              <a:gd name="T70" fmla="*/ 5 w 1129"/>
              <a:gd name="T71" fmla="*/ 551 h 1126"/>
              <a:gd name="T72" fmla="*/ 0 w 1129"/>
              <a:gd name="T73" fmla="*/ 541 h 1126"/>
              <a:gd name="T74" fmla="*/ 1 w 1129"/>
              <a:gd name="T75" fmla="*/ 530 h 1126"/>
              <a:gd name="T76" fmla="*/ 7 w 1129"/>
              <a:gd name="T77" fmla="*/ 517 h 1126"/>
              <a:gd name="T78" fmla="*/ 21 w 1129"/>
              <a:gd name="T79" fmla="*/ 504 h 1126"/>
              <a:gd name="T80" fmla="*/ 39 w 1129"/>
              <a:gd name="T81" fmla="*/ 490 h 1126"/>
              <a:gd name="T82" fmla="*/ 64 w 1129"/>
              <a:gd name="T83" fmla="*/ 475 h 1126"/>
              <a:gd name="T84" fmla="*/ 95 w 1129"/>
              <a:gd name="T85" fmla="*/ 459 h 1126"/>
              <a:gd name="T86" fmla="*/ 1051 w 1129"/>
              <a:gd name="T87" fmla="*/ 12 h 1126"/>
              <a:gd name="T88" fmla="*/ 1072 w 1129"/>
              <a:gd name="T89" fmla="*/ 4 h 1126"/>
              <a:gd name="T90" fmla="*/ 1090 w 1129"/>
              <a:gd name="T91" fmla="*/ 0 h 1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29" h="1126">
                <a:moveTo>
                  <a:pt x="1090" y="0"/>
                </a:moveTo>
                <a:lnTo>
                  <a:pt x="1105" y="0"/>
                </a:lnTo>
                <a:lnTo>
                  <a:pt x="1117" y="4"/>
                </a:lnTo>
                <a:lnTo>
                  <a:pt x="1125" y="12"/>
                </a:lnTo>
                <a:lnTo>
                  <a:pt x="1129" y="23"/>
                </a:lnTo>
                <a:lnTo>
                  <a:pt x="1129" y="38"/>
                </a:lnTo>
                <a:lnTo>
                  <a:pt x="1125" y="56"/>
                </a:lnTo>
                <a:lnTo>
                  <a:pt x="1118" y="78"/>
                </a:lnTo>
                <a:lnTo>
                  <a:pt x="677" y="1032"/>
                </a:lnTo>
                <a:lnTo>
                  <a:pt x="662" y="1063"/>
                </a:lnTo>
                <a:lnTo>
                  <a:pt x="648" y="1087"/>
                </a:lnTo>
                <a:lnTo>
                  <a:pt x="633" y="1107"/>
                </a:lnTo>
                <a:lnTo>
                  <a:pt x="620" y="1119"/>
                </a:lnTo>
                <a:lnTo>
                  <a:pt x="608" y="1126"/>
                </a:lnTo>
                <a:lnTo>
                  <a:pt x="597" y="1126"/>
                </a:lnTo>
                <a:lnTo>
                  <a:pt x="588" y="1121"/>
                </a:lnTo>
                <a:lnTo>
                  <a:pt x="579" y="1110"/>
                </a:lnTo>
                <a:lnTo>
                  <a:pt x="572" y="1093"/>
                </a:lnTo>
                <a:lnTo>
                  <a:pt x="568" y="1070"/>
                </a:lnTo>
                <a:lnTo>
                  <a:pt x="565" y="1041"/>
                </a:lnTo>
                <a:lnTo>
                  <a:pt x="564" y="1007"/>
                </a:lnTo>
                <a:lnTo>
                  <a:pt x="564" y="711"/>
                </a:lnTo>
                <a:lnTo>
                  <a:pt x="561" y="684"/>
                </a:lnTo>
                <a:lnTo>
                  <a:pt x="553" y="658"/>
                </a:lnTo>
                <a:lnTo>
                  <a:pt x="540" y="635"/>
                </a:lnTo>
                <a:lnTo>
                  <a:pt x="524" y="615"/>
                </a:lnTo>
                <a:lnTo>
                  <a:pt x="503" y="599"/>
                </a:lnTo>
                <a:lnTo>
                  <a:pt x="481" y="585"/>
                </a:lnTo>
                <a:lnTo>
                  <a:pt x="455" y="577"/>
                </a:lnTo>
                <a:lnTo>
                  <a:pt x="428" y="575"/>
                </a:lnTo>
                <a:lnTo>
                  <a:pt x="121" y="575"/>
                </a:lnTo>
                <a:lnTo>
                  <a:pt x="86" y="574"/>
                </a:lnTo>
                <a:lnTo>
                  <a:pt x="57" y="571"/>
                </a:lnTo>
                <a:lnTo>
                  <a:pt x="34" y="566"/>
                </a:lnTo>
                <a:lnTo>
                  <a:pt x="17" y="559"/>
                </a:lnTo>
                <a:lnTo>
                  <a:pt x="5" y="551"/>
                </a:lnTo>
                <a:lnTo>
                  <a:pt x="0" y="541"/>
                </a:lnTo>
                <a:lnTo>
                  <a:pt x="1" y="530"/>
                </a:lnTo>
                <a:lnTo>
                  <a:pt x="7" y="517"/>
                </a:lnTo>
                <a:lnTo>
                  <a:pt x="21" y="504"/>
                </a:lnTo>
                <a:lnTo>
                  <a:pt x="39" y="490"/>
                </a:lnTo>
                <a:lnTo>
                  <a:pt x="64" y="475"/>
                </a:lnTo>
                <a:lnTo>
                  <a:pt x="95" y="459"/>
                </a:lnTo>
                <a:lnTo>
                  <a:pt x="1051" y="12"/>
                </a:lnTo>
                <a:lnTo>
                  <a:pt x="1072" y="4"/>
                </a:lnTo>
                <a:lnTo>
                  <a:pt x="109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" name="Freeform 17">
            <a:extLst>
              <a:ext uri="{FF2B5EF4-FFF2-40B4-BE49-F238E27FC236}">
                <a16:creationId xmlns:a16="http://schemas.microsoft.com/office/drawing/2014/main" id="{40300D27-276A-45F8-A083-55A676268CA0}"/>
              </a:ext>
            </a:extLst>
          </p:cNvPr>
          <p:cNvSpPr>
            <a:spLocks noEditPoints="1"/>
          </p:cNvSpPr>
          <p:nvPr/>
        </p:nvSpPr>
        <p:spPr bwMode="auto">
          <a:xfrm>
            <a:off x="7658382" y="5134547"/>
            <a:ext cx="164581" cy="164581"/>
          </a:xfrm>
          <a:custGeom>
            <a:avLst/>
            <a:gdLst>
              <a:gd name="T0" fmla="*/ 1447 w 3402"/>
              <a:gd name="T1" fmla="*/ 515 h 3402"/>
              <a:gd name="T2" fmla="*/ 1138 w 3402"/>
              <a:gd name="T3" fmla="*/ 629 h 3402"/>
              <a:gd name="T4" fmla="*/ 874 w 3402"/>
              <a:gd name="T5" fmla="*/ 816 h 3402"/>
              <a:gd name="T6" fmla="*/ 669 w 3402"/>
              <a:gd name="T7" fmla="*/ 1067 h 3402"/>
              <a:gd name="T8" fmla="*/ 536 w 3402"/>
              <a:gd name="T9" fmla="*/ 1367 h 3402"/>
              <a:gd name="T10" fmla="*/ 489 w 3402"/>
              <a:gd name="T11" fmla="*/ 1702 h 3402"/>
              <a:gd name="T12" fmla="*/ 536 w 3402"/>
              <a:gd name="T13" fmla="*/ 2038 h 3402"/>
              <a:gd name="T14" fmla="*/ 669 w 3402"/>
              <a:gd name="T15" fmla="*/ 2338 h 3402"/>
              <a:gd name="T16" fmla="*/ 874 w 3402"/>
              <a:gd name="T17" fmla="*/ 2589 h 3402"/>
              <a:gd name="T18" fmla="*/ 1138 w 3402"/>
              <a:gd name="T19" fmla="*/ 2776 h 3402"/>
              <a:gd name="T20" fmla="*/ 1447 w 3402"/>
              <a:gd name="T21" fmla="*/ 2889 h 3402"/>
              <a:gd name="T22" fmla="*/ 1790 w 3402"/>
              <a:gd name="T23" fmla="*/ 2913 h 3402"/>
              <a:gd name="T24" fmla="*/ 2117 w 3402"/>
              <a:gd name="T25" fmla="*/ 2843 h 3402"/>
              <a:gd name="T26" fmla="*/ 2406 w 3402"/>
              <a:gd name="T27" fmla="*/ 2692 h 3402"/>
              <a:gd name="T28" fmla="*/ 2642 w 3402"/>
              <a:gd name="T29" fmla="*/ 2470 h 3402"/>
              <a:gd name="T30" fmla="*/ 2812 w 3402"/>
              <a:gd name="T31" fmla="*/ 2194 h 3402"/>
              <a:gd name="T32" fmla="*/ 2904 w 3402"/>
              <a:gd name="T33" fmla="*/ 1874 h 3402"/>
              <a:gd name="T34" fmla="*/ 2904 w 3402"/>
              <a:gd name="T35" fmla="*/ 1531 h 3402"/>
              <a:gd name="T36" fmla="*/ 2812 w 3402"/>
              <a:gd name="T37" fmla="*/ 1211 h 3402"/>
              <a:gd name="T38" fmla="*/ 2642 w 3402"/>
              <a:gd name="T39" fmla="*/ 935 h 3402"/>
              <a:gd name="T40" fmla="*/ 2406 w 3402"/>
              <a:gd name="T41" fmla="*/ 713 h 3402"/>
              <a:gd name="T42" fmla="*/ 2117 w 3402"/>
              <a:gd name="T43" fmla="*/ 562 h 3402"/>
              <a:gd name="T44" fmla="*/ 1789 w 3402"/>
              <a:gd name="T45" fmla="*/ 492 h 3402"/>
              <a:gd name="T46" fmla="*/ 1906 w 3402"/>
              <a:gd name="T47" fmla="*/ 12 h 3402"/>
              <a:gd name="T48" fmla="*/ 2295 w 3402"/>
              <a:gd name="T49" fmla="*/ 106 h 3402"/>
              <a:gd name="T50" fmla="*/ 2642 w 3402"/>
              <a:gd name="T51" fmla="*/ 284 h 3402"/>
              <a:gd name="T52" fmla="*/ 2938 w 3402"/>
              <a:gd name="T53" fmla="*/ 533 h 3402"/>
              <a:gd name="T54" fmla="*/ 3170 w 3402"/>
              <a:gd name="T55" fmla="*/ 842 h 3402"/>
              <a:gd name="T56" fmla="*/ 3328 w 3402"/>
              <a:gd name="T57" fmla="*/ 1201 h 3402"/>
              <a:gd name="T58" fmla="*/ 3399 w 3402"/>
              <a:gd name="T59" fmla="*/ 1597 h 3402"/>
              <a:gd name="T60" fmla="*/ 3374 w 3402"/>
              <a:gd name="T61" fmla="*/ 2007 h 3402"/>
              <a:gd name="T62" fmla="*/ 3259 w 3402"/>
              <a:gd name="T63" fmla="*/ 2386 h 3402"/>
              <a:gd name="T64" fmla="*/ 3063 w 3402"/>
              <a:gd name="T65" fmla="*/ 2722 h 3402"/>
              <a:gd name="T66" fmla="*/ 2797 w 3402"/>
              <a:gd name="T67" fmla="*/ 3002 h 3402"/>
              <a:gd name="T68" fmla="*/ 2474 w 3402"/>
              <a:gd name="T69" fmla="*/ 3216 h 3402"/>
              <a:gd name="T70" fmla="*/ 2105 w 3402"/>
              <a:gd name="T71" fmla="*/ 3354 h 3402"/>
              <a:gd name="T72" fmla="*/ 1701 w 3402"/>
              <a:gd name="T73" fmla="*/ 3402 h 3402"/>
              <a:gd name="T74" fmla="*/ 1395 w 3402"/>
              <a:gd name="T75" fmla="*/ 3374 h 3402"/>
              <a:gd name="T76" fmla="*/ 1016 w 3402"/>
              <a:gd name="T77" fmla="*/ 3259 h 3402"/>
              <a:gd name="T78" fmla="*/ 680 w 3402"/>
              <a:gd name="T79" fmla="*/ 3063 h 3402"/>
              <a:gd name="T80" fmla="*/ 400 w 3402"/>
              <a:gd name="T81" fmla="*/ 2797 h 3402"/>
              <a:gd name="T82" fmla="*/ 186 w 3402"/>
              <a:gd name="T83" fmla="*/ 2474 h 3402"/>
              <a:gd name="T84" fmla="*/ 48 w 3402"/>
              <a:gd name="T85" fmla="*/ 2105 h 3402"/>
              <a:gd name="T86" fmla="*/ 0 w 3402"/>
              <a:gd name="T87" fmla="*/ 1701 h 3402"/>
              <a:gd name="T88" fmla="*/ 48 w 3402"/>
              <a:gd name="T89" fmla="*/ 1297 h 3402"/>
              <a:gd name="T90" fmla="*/ 186 w 3402"/>
              <a:gd name="T91" fmla="*/ 928 h 3402"/>
              <a:gd name="T92" fmla="*/ 400 w 3402"/>
              <a:gd name="T93" fmla="*/ 605 h 3402"/>
              <a:gd name="T94" fmla="*/ 680 w 3402"/>
              <a:gd name="T95" fmla="*/ 339 h 3402"/>
              <a:gd name="T96" fmla="*/ 1016 w 3402"/>
              <a:gd name="T97" fmla="*/ 143 h 3402"/>
              <a:gd name="T98" fmla="*/ 1395 w 3402"/>
              <a:gd name="T99" fmla="*/ 28 h 3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02" h="3402">
                <a:moveTo>
                  <a:pt x="1702" y="489"/>
                </a:moveTo>
                <a:lnTo>
                  <a:pt x="1615" y="492"/>
                </a:lnTo>
                <a:lnTo>
                  <a:pt x="1531" y="501"/>
                </a:lnTo>
                <a:lnTo>
                  <a:pt x="1447" y="515"/>
                </a:lnTo>
                <a:lnTo>
                  <a:pt x="1367" y="536"/>
                </a:lnTo>
                <a:lnTo>
                  <a:pt x="1288" y="562"/>
                </a:lnTo>
                <a:lnTo>
                  <a:pt x="1211" y="593"/>
                </a:lnTo>
                <a:lnTo>
                  <a:pt x="1138" y="629"/>
                </a:lnTo>
                <a:lnTo>
                  <a:pt x="1067" y="669"/>
                </a:lnTo>
                <a:lnTo>
                  <a:pt x="999" y="713"/>
                </a:lnTo>
                <a:lnTo>
                  <a:pt x="935" y="763"/>
                </a:lnTo>
                <a:lnTo>
                  <a:pt x="874" y="816"/>
                </a:lnTo>
                <a:lnTo>
                  <a:pt x="816" y="874"/>
                </a:lnTo>
                <a:lnTo>
                  <a:pt x="763" y="935"/>
                </a:lnTo>
                <a:lnTo>
                  <a:pt x="713" y="999"/>
                </a:lnTo>
                <a:lnTo>
                  <a:pt x="669" y="1067"/>
                </a:lnTo>
                <a:lnTo>
                  <a:pt x="629" y="1138"/>
                </a:lnTo>
                <a:lnTo>
                  <a:pt x="593" y="1211"/>
                </a:lnTo>
                <a:lnTo>
                  <a:pt x="562" y="1288"/>
                </a:lnTo>
                <a:lnTo>
                  <a:pt x="536" y="1367"/>
                </a:lnTo>
                <a:lnTo>
                  <a:pt x="515" y="1447"/>
                </a:lnTo>
                <a:lnTo>
                  <a:pt x="501" y="1531"/>
                </a:lnTo>
                <a:lnTo>
                  <a:pt x="492" y="1615"/>
                </a:lnTo>
                <a:lnTo>
                  <a:pt x="489" y="1702"/>
                </a:lnTo>
                <a:lnTo>
                  <a:pt x="492" y="1789"/>
                </a:lnTo>
                <a:lnTo>
                  <a:pt x="501" y="1874"/>
                </a:lnTo>
                <a:lnTo>
                  <a:pt x="515" y="1958"/>
                </a:lnTo>
                <a:lnTo>
                  <a:pt x="536" y="2038"/>
                </a:lnTo>
                <a:lnTo>
                  <a:pt x="562" y="2117"/>
                </a:lnTo>
                <a:lnTo>
                  <a:pt x="593" y="2194"/>
                </a:lnTo>
                <a:lnTo>
                  <a:pt x="629" y="2267"/>
                </a:lnTo>
                <a:lnTo>
                  <a:pt x="669" y="2338"/>
                </a:lnTo>
                <a:lnTo>
                  <a:pt x="713" y="2406"/>
                </a:lnTo>
                <a:lnTo>
                  <a:pt x="763" y="2470"/>
                </a:lnTo>
                <a:lnTo>
                  <a:pt x="816" y="2531"/>
                </a:lnTo>
                <a:lnTo>
                  <a:pt x="874" y="2589"/>
                </a:lnTo>
                <a:lnTo>
                  <a:pt x="935" y="2642"/>
                </a:lnTo>
                <a:lnTo>
                  <a:pt x="999" y="2692"/>
                </a:lnTo>
                <a:lnTo>
                  <a:pt x="1067" y="2736"/>
                </a:lnTo>
                <a:lnTo>
                  <a:pt x="1138" y="2776"/>
                </a:lnTo>
                <a:lnTo>
                  <a:pt x="1211" y="2812"/>
                </a:lnTo>
                <a:lnTo>
                  <a:pt x="1288" y="2843"/>
                </a:lnTo>
                <a:lnTo>
                  <a:pt x="1367" y="2869"/>
                </a:lnTo>
                <a:lnTo>
                  <a:pt x="1447" y="2889"/>
                </a:lnTo>
                <a:lnTo>
                  <a:pt x="1531" y="2904"/>
                </a:lnTo>
                <a:lnTo>
                  <a:pt x="1615" y="2913"/>
                </a:lnTo>
                <a:lnTo>
                  <a:pt x="1702" y="2915"/>
                </a:lnTo>
                <a:lnTo>
                  <a:pt x="1790" y="2913"/>
                </a:lnTo>
                <a:lnTo>
                  <a:pt x="1874" y="2904"/>
                </a:lnTo>
                <a:lnTo>
                  <a:pt x="1958" y="2889"/>
                </a:lnTo>
                <a:lnTo>
                  <a:pt x="2038" y="2869"/>
                </a:lnTo>
                <a:lnTo>
                  <a:pt x="2117" y="2843"/>
                </a:lnTo>
                <a:lnTo>
                  <a:pt x="2194" y="2812"/>
                </a:lnTo>
                <a:lnTo>
                  <a:pt x="2268" y="2776"/>
                </a:lnTo>
                <a:lnTo>
                  <a:pt x="2338" y="2736"/>
                </a:lnTo>
                <a:lnTo>
                  <a:pt x="2406" y="2692"/>
                </a:lnTo>
                <a:lnTo>
                  <a:pt x="2471" y="2642"/>
                </a:lnTo>
                <a:lnTo>
                  <a:pt x="2532" y="2589"/>
                </a:lnTo>
                <a:lnTo>
                  <a:pt x="2589" y="2531"/>
                </a:lnTo>
                <a:lnTo>
                  <a:pt x="2642" y="2470"/>
                </a:lnTo>
                <a:lnTo>
                  <a:pt x="2692" y="2406"/>
                </a:lnTo>
                <a:lnTo>
                  <a:pt x="2736" y="2338"/>
                </a:lnTo>
                <a:lnTo>
                  <a:pt x="2776" y="2267"/>
                </a:lnTo>
                <a:lnTo>
                  <a:pt x="2812" y="2194"/>
                </a:lnTo>
                <a:lnTo>
                  <a:pt x="2843" y="2117"/>
                </a:lnTo>
                <a:lnTo>
                  <a:pt x="2869" y="2038"/>
                </a:lnTo>
                <a:lnTo>
                  <a:pt x="2889" y="1958"/>
                </a:lnTo>
                <a:lnTo>
                  <a:pt x="2904" y="1874"/>
                </a:lnTo>
                <a:lnTo>
                  <a:pt x="2913" y="1789"/>
                </a:lnTo>
                <a:lnTo>
                  <a:pt x="2915" y="1702"/>
                </a:lnTo>
                <a:lnTo>
                  <a:pt x="2913" y="1615"/>
                </a:lnTo>
                <a:lnTo>
                  <a:pt x="2904" y="1531"/>
                </a:lnTo>
                <a:lnTo>
                  <a:pt x="2889" y="1447"/>
                </a:lnTo>
                <a:lnTo>
                  <a:pt x="2869" y="1367"/>
                </a:lnTo>
                <a:lnTo>
                  <a:pt x="2843" y="1288"/>
                </a:lnTo>
                <a:lnTo>
                  <a:pt x="2812" y="1211"/>
                </a:lnTo>
                <a:lnTo>
                  <a:pt x="2776" y="1138"/>
                </a:lnTo>
                <a:lnTo>
                  <a:pt x="2736" y="1067"/>
                </a:lnTo>
                <a:lnTo>
                  <a:pt x="2692" y="999"/>
                </a:lnTo>
                <a:lnTo>
                  <a:pt x="2642" y="935"/>
                </a:lnTo>
                <a:lnTo>
                  <a:pt x="2589" y="874"/>
                </a:lnTo>
                <a:lnTo>
                  <a:pt x="2531" y="816"/>
                </a:lnTo>
                <a:lnTo>
                  <a:pt x="2470" y="763"/>
                </a:lnTo>
                <a:lnTo>
                  <a:pt x="2406" y="713"/>
                </a:lnTo>
                <a:lnTo>
                  <a:pt x="2338" y="669"/>
                </a:lnTo>
                <a:lnTo>
                  <a:pt x="2267" y="629"/>
                </a:lnTo>
                <a:lnTo>
                  <a:pt x="2194" y="593"/>
                </a:lnTo>
                <a:lnTo>
                  <a:pt x="2117" y="562"/>
                </a:lnTo>
                <a:lnTo>
                  <a:pt x="2038" y="536"/>
                </a:lnTo>
                <a:lnTo>
                  <a:pt x="1958" y="515"/>
                </a:lnTo>
                <a:lnTo>
                  <a:pt x="1874" y="501"/>
                </a:lnTo>
                <a:lnTo>
                  <a:pt x="1789" y="492"/>
                </a:lnTo>
                <a:lnTo>
                  <a:pt x="1702" y="489"/>
                </a:lnTo>
                <a:close/>
                <a:moveTo>
                  <a:pt x="1701" y="0"/>
                </a:moveTo>
                <a:lnTo>
                  <a:pt x="1805" y="3"/>
                </a:lnTo>
                <a:lnTo>
                  <a:pt x="1906" y="12"/>
                </a:lnTo>
                <a:lnTo>
                  <a:pt x="2007" y="28"/>
                </a:lnTo>
                <a:lnTo>
                  <a:pt x="2105" y="48"/>
                </a:lnTo>
                <a:lnTo>
                  <a:pt x="2201" y="74"/>
                </a:lnTo>
                <a:lnTo>
                  <a:pt x="2295" y="106"/>
                </a:lnTo>
                <a:lnTo>
                  <a:pt x="2386" y="143"/>
                </a:lnTo>
                <a:lnTo>
                  <a:pt x="2474" y="186"/>
                </a:lnTo>
                <a:lnTo>
                  <a:pt x="2560" y="232"/>
                </a:lnTo>
                <a:lnTo>
                  <a:pt x="2642" y="284"/>
                </a:lnTo>
                <a:lnTo>
                  <a:pt x="2722" y="339"/>
                </a:lnTo>
                <a:lnTo>
                  <a:pt x="2797" y="400"/>
                </a:lnTo>
                <a:lnTo>
                  <a:pt x="2869" y="464"/>
                </a:lnTo>
                <a:lnTo>
                  <a:pt x="2938" y="533"/>
                </a:lnTo>
                <a:lnTo>
                  <a:pt x="3002" y="605"/>
                </a:lnTo>
                <a:lnTo>
                  <a:pt x="3063" y="680"/>
                </a:lnTo>
                <a:lnTo>
                  <a:pt x="3119" y="760"/>
                </a:lnTo>
                <a:lnTo>
                  <a:pt x="3170" y="842"/>
                </a:lnTo>
                <a:lnTo>
                  <a:pt x="3216" y="928"/>
                </a:lnTo>
                <a:lnTo>
                  <a:pt x="3259" y="1016"/>
                </a:lnTo>
                <a:lnTo>
                  <a:pt x="3296" y="1107"/>
                </a:lnTo>
                <a:lnTo>
                  <a:pt x="3328" y="1201"/>
                </a:lnTo>
                <a:lnTo>
                  <a:pt x="3354" y="1297"/>
                </a:lnTo>
                <a:lnTo>
                  <a:pt x="3374" y="1395"/>
                </a:lnTo>
                <a:lnTo>
                  <a:pt x="3390" y="1496"/>
                </a:lnTo>
                <a:lnTo>
                  <a:pt x="3399" y="1597"/>
                </a:lnTo>
                <a:lnTo>
                  <a:pt x="3402" y="1701"/>
                </a:lnTo>
                <a:lnTo>
                  <a:pt x="3399" y="1805"/>
                </a:lnTo>
                <a:lnTo>
                  <a:pt x="3390" y="1906"/>
                </a:lnTo>
                <a:lnTo>
                  <a:pt x="3374" y="2007"/>
                </a:lnTo>
                <a:lnTo>
                  <a:pt x="3354" y="2105"/>
                </a:lnTo>
                <a:lnTo>
                  <a:pt x="3328" y="2201"/>
                </a:lnTo>
                <a:lnTo>
                  <a:pt x="3296" y="2295"/>
                </a:lnTo>
                <a:lnTo>
                  <a:pt x="3259" y="2386"/>
                </a:lnTo>
                <a:lnTo>
                  <a:pt x="3216" y="2474"/>
                </a:lnTo>
                <a:lnTo>
                  <a:pt x="3170" y="2560"/>
                </a:lnTo>
                <a:lnTo>
                  <a:pt x="3119" y="2642"/>
                </a:lnTo>
                <a:lnTo>
                  <a:pt x="3063" y="2722"/>
                </a:lnTo>
                <a:lnTo>
                  <a:pt x="3002" y="2797"/>
                </a:lnTo>
                <a:lnTo>
                  <a:pt x="2938" y="2869"/>
                </a:lnTo>
                <a:lnTo>
                  <a:pt x="2869" y="2938"/>
                </a:lnTo>
                <a:lnTo>
                  <a:pt x="2797" y="3002"/>
                </a:lnTo>
                <a:lnTo>
                  <a:pt x="2722" y="3063"/>
                </a:lnTo>
                <a:lnTo>
                  <a:pt x="2642" y="3119"/>
                </a:lnTo>
                <a:lnTo>
                  <a:pt x="2560" y="3170"/>
                </a:lnTo>
                <a:lnTo>
                  <a:pt x="2474" y="3216"/>
                </a:lnTo>
                <a:lnTo>
                  <a:pt x="2386" y="3259"/>
                </a:lnTo>
                <a:lnTo>
                  <a:pt x="2295" y="3296"/>
                </a:lnTo>
                <a:lnTo>
                  <a:pt x="2201" y="3328"/>
                </a:lnTo>
                <a:lnTo>
                  <a:pt x="2105" y="3354"/>
                </a:lnTo>
                <a:lnTo>
                  <a:pt x="2007" y="3374"/>
                </a:lnTo>
                <a:lnTo>
                  <a:pt x="1906" y="3390"/>
                </a:lnTo>
                <a:lnTo>
                  <a:pt x="1805" y="3399"/>
                </a:lnTo>
                <a:lnTo>
                  <a:pt x="1701" y="3402"/>
                </a:lnTo>
                <a:lnTo>
                  <a:pt x="1700" y="3402"/>
                </a:lnTo>
                <a:lnTo>
                  <a:pt x="1597" y="3399"/>
                </a:lnTo>
                <a:lnTo>
                  <a:pt x="1496" y="3390"/>
                </a:lnTo>
                <a:lnTo>
                  <a:pt x="1395" y="3374"/>
                </a:lnTo>
                <a:lnTo>
                  <a:pt x="1297" y="3354"/>
                </a:lnTo>
                <a:lnTo>
                  <a:pt x="1201" y="3328"/>
                </a:lnTo>
                <a:lnTo>
                  <a:pt x="1107" y="3296"/>
                </a:lnTo>
                <a:lnTo>
                  <a:pt x="1016" y="3259"/>
                </a:lnTo>
                <a:lnTo>
                  <a:pt x="928" y="3216"/>
                </a:lnTo>
                <a:lnTo>
                  <a:pt x="842" y="3170"/>
                </a:lnTo>
                <a:lnTo>
                  <a:pt x="760" y="3119"/>
                </a:lnTo>
                <a:lnTo>
                  <a:pt x="680" y="3063"/>
                </a:lnTo>
                <a:lnTo>
                  <a:pt x="605" y="3002"/>
                </a:lnTo>
                <a:lnTo>
                  <a:pt x="533" y="2938"/>
                </a:lnTo>
                <a:lnTo>
                  <a:pt x="464" y="2869"/>
                </a:lnTo>
                <a:lnTo>
                  <a:pt x="400" y="2797"/>
                </a:lnTo>
                <a:lnTo>
                  <a:pt x="339" y="2722"/>
                </a:lnTo>
                <a:lnTo>
                  <a:pt x="284" y="2642"/>
                </a:lnTo>
                <a:lnTo>
                  <a:pt x="232" y="2560"/>
                </a:lnTo>
                <a:lnTo>
                  <a:pt x="186" y="2474"/>
                </a:lnTo>
                <a:lnTo>
                  <a:pt x="143" y="2386"/>
                </a:lnTo>
                <a:lnTo>
                  <a:pt x="106" y="2295"/>
                </a:lnTo>
                <a:lnTo>
                  <a:pt x="74" y="2201"/>
                </a:lnTo>
                <a:lnTo>
                  <a:pt x="48" y="2105"/>
                </a:lnTo>
                <a:lnTo>
                  <a:pt x="28" y="2007"/>
                </a:lnTo>
                <a:lnTo>
                  <a:pt x="12" y="1906"/>
                </a:lnTo>
                <a:lnTo>
                  <a:pt x="3" y="1805"/>
                </a:lnTo>
                <a:lnTo>
                  <a:pt x="0" y="1701"/>
                </a:lnTo>
                <a:lnTo>
                  <a:pt x="3" y="1597"/>
                </a:lnTo>
                <a:lnTo>
                  <a:pt x="12" y="1496"/>
                </a:lnTo>
                <a:lnTo>
                  <a:pt x="28" y="1395"/>
                </a:lnTo>
                <a:lnTo>
                  <a:pt x="48" y="1297"/>
                </a:lnTo>
                <a:lnTo>
                  <a:pt x="74" y="1201"/>
                </a:lnTo>
                <a:lnTo>
                  <a:pt x="106" y="1107"/>
                </a:lnTo>
                <a:lnTo>
                  <a:pt x="143" y="1016"/>
                </a:lnTo>
                <a:lnTo>
                  <a:pt x="186" y="928"/>
                </a:lnTo>
                <a:lnTo>
                  <a:pt x="232" y="842"/>
                </a:lnTo>
                <a:lnTo>
                  <a:pt x="284" y="760"/>
                </a:lnTo>
                <a:lnTo>
                  <a:pt x="339" y="680"/>
                </a:lnTo>
                <a:lnTo>
                  <a:pt x="400" y="605"/>
                </a:lnTo>
                <a:lnTo>
                  <a:pt x="464" y="533"/>
                </a:lnTo>
                <a:lnTo>
                  <a:pt x="533" y="464"/>
                </a:lnTo>
                <a:lnTo>
                  <a:pt x="605" y="400"/>
                </a:lnTo>
                <a:lnTo>
                  <a:pt x="680" y="339"/>
                </a:lnTo>
                <a:lnTo>
                  <a:pt x="760" y="284"/>
                </a:lnTo>
                <a:lnTo>
                  <a:pt x="842" y="232"/>
                </a:lnTo>
                <a:lnTo>
                  <a:pt x="928" y="186"/>
                </a:lnTo>
                <a:lnTo>
                  <a:pt x="1016" y="143"/>
                </a:lnTo>
                <a:lnTo>
                  <a:pt x="1107" y="106"/>
                </a:lnTo>
                <a:lnTo>
                  <a:pt x="1201" y="74"/>
                </a:lnTo>
                <a:lnTo>
                  <a:pt x="1297" y="48"/>
                </a:lnTo>
                <a:lnTo>
                  <a:pt x="1395" y="28"/>
                </a:lnTo>
                <a:lnTo>
                  <a:pt x="1496" y="12"/>
                </a:lnTo>
                <a:lnTo>
                  <a:pt x="1597" y="3"/>
                </a:lnTo>
                <a:lnTo>
                  <a:pt x="1701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n>
                <a:solidFill>
                  <a:srgbClr val="404040">
                    <a:alpha val="30000"/>
                  </a:srgbClr>
                </a:solidFill>
              </a:ln>
              <a:solidFill>
                <a:srgbClr val="404040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27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3418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아이디어 선정 배경 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소통의 부재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3BA7A7D4-1385-424D-B047-195DCD1D41E7}"/>
              </a:ext>
            </a:extLst>
          </p:cNvPr>
          <p:cNvGrpSpPr/>
          <p:nvPr/>
        </p:nvGrpSpPr>
        <p:grpSpPr>
          <a:xfrm>
            <a:off x="461041" y="1310809"/>
            <a:ext cx="5652504" cy="4736699"/>
            <a:chOff x="382669" y="1075200"/>
            <a:chExt cx="4728672" cy="5489086"/>
          </a:xfrm>
        </p:grpSpPr>
        <p:pic>
          <p:nvPicPr>
            <p:cNvPr id="46" name="그림 45" descr="텍스트이(가) 표시된 사진&#10;&#10;자동 생성된 설명">
              <a:extLst>
                <a:ext uri="{FF2B5EF4-FFF2-40B4-BE49-F238E27FC236}">
                  <a16:creationId xmlns:a16="http://schemas.microsoft.com/office/drawing/2014/main" id="{3B96E7DD-542F-46B3-82C6-07E3616E5C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9366" b="41158"/>
            <a:stretch/>
          </p:blipFill>
          <p:spPr>
            <a:xfrm>
              <a:off x="407805" y="1075200"/>
              <a:ext cx="4459094" cy="1950681"/>
            </a:xfrm>
            <a:prstGeom prst="rect">
              <a:avLst/>
            </a:prstGeom>
          </p:spPr>
        </p:pic>
        <p:pic>
          <p:nvPicPr>
            <p:cNvPr id="47" name="그림 46" descr="텍스트이(가) 표시된 사진&#10;&#10;자동 생성된 설명">
              <a:extLst>
                <a:ext uri="{FF2B5EF4-FFF2-40B4-BE49-F238E27FC236}">
                  <a16:creationId xmlns:a16="http://schemas.microsoft.com/office/drawing/2014/main" id="{571BBD74-DAA9-4AA8-B555-686DED5877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758"/>
            <a:stretch/>
          </p:blipFill>
          <p:spPr>
            <a:xfrm>
              <a:off x="2758734" y="3093573"/>
              <a:ext cx="2352607" cy="3470713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8C1F7DC8-5951-43C2-BB4B-1D76702B78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324"/>
            <a:stretch/>
          </p:blipFill>
          <p:spPr>
            <a:xfrm>
              <a:off x="382669" y="3315150"/>
              <a:ext cx="2352606" cy="3139886"/>
            </a:xfrm>
            <a:prstGeom prst="rect">
              <a:avLst/>
            </a:prstGeom>
          </p:spPr>
        </p:pic>
      </p:grpSp>
      <p:pic>
        <p:nvPicPr>
          <p:cNvPr id="35" name="그림 34">
            <a:extLst>
              <a:ext uri="{FF2B5EF4-FFF2-40B4-BE49-F238E27FC236}">
                <a16:creationId xmlns:a16="http://schemas.microsoft.com/office/drawing/2014/main" id="{90B477AB-41BD-4E20-8FF1-F4D9F5C5CC8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1515"/>
          <a:stretch/>
        </p:blipFill>
        <p:spPr>
          <a:xfrm>
            <a:off x="6678869" y="2583729"/>
            <a:ext cx="4889950" cy="259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6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4398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아이디어 선정 배경</a:t>
            </a:r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</a:t>
            </a:r>
            <a:r>
              <a:rPr lang="ko-KR" altLang="en-US" b="1" dirty="0" err="1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넷플릭스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커뮤니티 현황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0BD241-5DBE-480B-B9CE-6C35DA23BD2A}"/>
              </a:ext>
            </a:extLst>
          </p:cNvPr>
          <p:cNvGrpSpPr/>
          <p:nvPr/>
        </p:nvGrpSpPr>
        <p:grpSpPr>
          <a:xfrm>
            <a:off x="596980" y="1589010"/>
            <a:ext cx="14205042" cy="3661084"/>
            <a:chOff x="596980" y="1473911"/>
            <a:chExt cx="14205042" cy="366108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E17D336F-56DB-4649-8D1A-C72C89F7D603}"/>
                </a:ext>
              </a:extLst>
            </p:cNvPr>
            <p:cNvGrpSpPr/>
            <p:nvPr/>
          </p:nvGrpSpPr>
          <p:grpSpPr>
            <a:xfrm>
              <a:off x="596980" y="1473911"/>
              <a:ext cx="5476432" cy="3661084"/>
              <a:chOff x="465361" y="1307656"/>
              <a:chExt cx="6662330" cy="4037131"/>
            </a:xfrm>
          </p:grpSpPr>
          <p:pic>
            <p:nvPicPr>
              <p:cNvPr id="22" name="그림 21" descr="텍스트이(가) 표시된 사진&#10;&#10;자동 생성된 설명">
                <a:extLst>
                  <a:ext uri="{FF2B5EF4-FFF2-40B4-BE49-F238E27FC236}">
                    <a16:creationId xmlns:a16="http://schemas.microsoft.com/office/drawing/2014/main" id="{E04148EC-0DC9-44AE-B335-D0E9824B80E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30" r="11196"/>
              <a:stretch/>
            </p:blipFill>
            <p:spPr>
              <a:xfrm>
                <a:off x="1803497" y="1307656"/>
                <a:ext cx="5324194" cy="4037131"/>
              </a:xfrm>
              <a:prstGeom prst="rect">
                <a:avLst/>
              </a:prstGeom>
            </p:spPr>
          </p:pic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FD2CB422-5889-4350-8A00-277FE75E91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t="496" r="43172" b="-496"/>
              <a:stretch/>
            </p:blipFill>
            <p:spPr>
              <a:xfrm>
                <a:off x="465361" y="2059867"/>
                <a:ext cx="3608126" cy="3143826"/>
              </a:xfrm>
              <a:prstGeom prst="rect">
                <a:avLst/>
              </a:prstGeom>
            </p:spPr>
          </p:pic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6597712-856D-4220-A083-AEC1AD516971}"/>
                </a:ext>
              </a:extLst>
            </p:cNvPr>
            <p:cNvGrpSpPr/>
            <p:nvPr/>
          </p:nvGrpSpPr>
          <p:grpSpPr>
            <a:xfrm>
              <a:off x="6774806" y="2872517"/>
              <a:ext cx="8027216" cy="882768"/>
              <a:chOff x="6774806" y="2443729"/>
              <a:chExt cx="8027216" cy="882768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76AD8B6-1244-411A-81E8-A4A6AD959699}"/>
                  </a:ext>
                </a:extLst>
              </p:cNvPr>
              <p:cNvSpPr txBox="1"/>
              <p:nvPr/>
            </p:nvSpPr>
            <p:spPr>
              <a:xfrm>
                <a:off x="6974652" y="2443729"/>
                <a:ext cx="730089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 err="1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넷플연가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: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유료 커뮤니티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오프라인 모임 위주 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42FD434-9576-47AC-AA37-A1D39313AAF5}"/>
                  </a:ext>
                </a:extLst>
              </p:cNvPr>
              <p:cNvSpPr txBox="1"/>
              <p:nvPr/>
            </p:nvSpPr>
            <p:spPr>
              <a:xfrm>
                <a:off x="6939093" y="2926387"/>
                <a:ext cx="7862929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4FLIX: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리뷰와 평점이 분리되어 있음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grpSp>
            <p:nvGrpSpPr>
              <p:cNvPr id="41" name="Group 14">
                <a:extLst>
                  <a:ext uri="{FF2B5EF4-FFF2-40B4-BE49-F238E27FC236}">
                    <a16:creationId xmlns:a16="http://schemas.microsoft.com/office/drawing/2014/main" id="{34943384-370B-4F5F-9F5A-673B479FC4F3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6774806" y="2546105"/>
                <a:ext cx="164581" cy="164581"/>
                <a:chOff x="4818" y="2535"/>
                <a:chExt cx="1134" cy="1134"/>
              </a:xfrm>
              <a:solidFill>
                <a:srgbClr val="45C3B8"/>
              </a:solidFill>
            </p:grpSpPr>
            <p:sp>
              <p:nvSpPr>
                <p:cNvPr id="42" name="Freeform 16">
                  <a:extLst>
                    <a:ext uri="{FF2B5EF4-FFF2-40B4-BE49-F238E27FC236}">
                      <a16:creationId xmlns:a16="http://schemas.microsoft.com/office/drawing/2014/main" id="{B26CFDEB-062F-4027-A0F8-81BBA25D5A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94" y="2909"/>
                  <a:ext cx="377" cy="376"/>
                </a:xfrm>
                <a:custGeom>
                  <a:avLst/>
                  <a:gdLst>
                    <a:gd name="T0" fmla="*/ 1090 w 1129"/>
                    <a:gd name="T1" fmla="*/ 0 h 1126"/>
                    <a:gd name="T2" fmla="*/ 1105 w 1129"/>
                    <a:gd name="T3" fmla="*/ 0 h 1126"/>
                    <a:gd name="T4" fmla="*/ 1117 w 1129"/>
                    <a:gd name="T5" fmla="*/ 4 h 1126"/>
                    <a:gd name="T6" fmla="*/ 1125 w 1129"/>
                    <a:gd name="T7" fmla="*/ 12 h 1126"/>
                    <a:gd name="T8" fmla="*/ 1129 w 1129"/>
                    <a:gd name="T9" fmla="*/ 23 h 1126"/>
                    <a:gd name="T10" fmla="*/ 1129 w 1129"/>
                    <a:gd name="T11" fmla="*/ 38 h 1126"/>
                    <a:gd name="T12" fmla="*/ 1125 w 1129"/>
                    <a:gd name="T13" fmla="*/ 56 h 1126"/>
                    <a:gd name="T14" fmla="*/ 1118 w 1129"/>
                    <a:gd name="T15" fmla="*/ 78 h 1126"/>
                    <a:gd name="T16" fmla="*/ 677 w 1129"/>
                    <a:gd name="T17" fmla="*/ 1032 h 1126"/>
                    <a:gd name="T18" fmla="*/ 662 w 1129"/>
                    <a:gd name="T19" fmla="*/ 1063 h 1126"/>
                    <a:gd name="T20" fmla="*/ 648 w 1129"/>
                    <a:gd name="T21" fmla="*/ 1087 h 1126"/>
                    <a:gd name="T22" fmla="*/ 633 w 1129"/>
                    <a:gd name="T23" fmla="*/ 1107 h 1126"/>
                    <a:gd name="T24" fmla="*/ 620 w 1129"/>
                    <a:gd name="T25" fmla="*/ 1119 h 1126"/>
                    <a:gd name="T26" fmla="*/ 608 w 1129"/>
                    <a:gd name="T27" fmla="*/ 1126 h 1126"/>
                    <a:gd name="T28" fmla="*/ 597 w 1129"/>
                    <a:gd name="T29" fmla="*/ 1126 h 1126"/>
                    <a:gd name="T30" fmla="*/ 588 w 1129"/>
                    <a:gd name="T31" fmla="*/ 1121 h 1126"/>
                    <a:gd name="T32" fmla="*/ 579 w 1129"/>
                    <a:gd name="T33" fmla="*/ 1110 h 1126"/>
                    <a:gd name="T34" fmla="*/ 572 w 1129"/>
                    <a:gd name="T35" fmla="*/ 1093 h 1126"/>
                    <a:gd name="T36" fmla="*/ 568 w 1129"/>
                    <a:gd name="T37" fmla="*/ 1070 h 1126"/>
                    <a:gd name="T38" fmla="*/ 565 w 1129"/>
                    <a:gd name="T39" fmla="*/ 1041 h 1126"/>
                    <a:gd name="T40" fmla="*/ 564 w 1129"/>
                    <a:gd name="T41" fmla="*/ 1007 h 1126"/>
                    <a:gd name="T42" fmla="*/ 564 w 1129"/>
                    <a:gd name="T43" fmla="*/ 711 h 1126"/>
                    <a:gd name="T44" fmla="*/ 561 w 1129"/>
                    <a:gd name="T45" fmla="*/ 684 h 1126"/>
                    <a:gd name="T46" fmla="*/ 553 w 1129"/>
                    <a:gd name="T47" fmla="*/ 658 h 1126"/>
                    <a:gd name="T48" fmla="*/ 540 w 1129"/>
                    <a:gd name="T49" fmla="*/ 635 h 1126"/>
                    <a:gd name="T50" fmla="*/ 524 w 1129"/>
                    <a:gd name="T51" fmla="*/ 615 h 1126"/>
                    <a:gd name="T52" fmla="*/ 503 w 1129"/>
                    <a:gd name="T53" fmla="*/ 599 h 1126"/>
                    <a:gd name="T54" fmla="*/ 481 w 1129"/>
                    <a:gd name="T55" fmla="*/ 585 h 1126"/>
                    <a:gd name="T56" fmla="*/ 455 w 1129"/>
                    <a:gd name="T57" fmla="*/ 577 h 1126"/>
                    <a:gd name="T58" fmla="*/ 428 w 1129"/>
                    <a:gd name="T59" fmla="*/ 575 h 1126"/>
                    <a:gd name="T60" fmla="*/ 121 w 1129"/>
                    <a:gd name="T61" fmla="*/ 575 h 1126"/>
                    <a:gd name="T62" fmla="*/ 86 w 1129"/>
                    <a:gd name="T63" fmla="*/ 574 h 1126"/>
                    <a:gd name="T64" fmla="*/ 57 w 1129"/>
                    <a:gd name="T65" fmla="*/ 571 h 1126"/>
                    <a:gd name="T66" fmla="*/ 34 w 1129"/>
                    <a:gd name="T67" fmla="*/ 566 h 1126"/>
                    <a:gd name="T68" fmla="*/ 17 w 1129"/>
                    <a:gd name="T69" fmla="*/ 559 h 1126"/>
                    <a:gd name="T70" fmla="*/ 5 w 1129"/>
                    <a:gd name="T71" fmla="*/ 551 h 1126"/>
                    <a:gd name="T72" fmla="*/ 0 w 1129"/>
                    <a:gd name="T73" fmla="*/ 541 h 1126"/>
                    <a:gd name="T74" fmla="*/ 1 w 1129"/>
                    <a:gd name="T75" fmla="*/ 530 h 1126"/>
                    <a:gd name="T76" fmla="*/ 7 w 1129"/>
                    <a:gd name="T77" fmla="*/ 517 h 1126"/>
                    <a:gd name="T78" fmla="*/ 21 w 1129"/>
                    <a:gd name="T79" fmla="*/ 504 h 1126"/>
                    <a:gd name="T80" fmla="*/ 39 w 1129"/>
                    <a:gd name="T81" fmla="*/ 490 h 1126"/>
                    <a:gd name="T82" fmla="*/ 64 w 1129"/>
                    <a:gd name="T83" fmla="*/ 475 h 1126"/>
                    <a:gd name="T84" fmla="*/ 95 w 1129"/>
                    <a:gd name="T85" fmla="*/ 459 h 1126"/>
                    <a:gd name="T86" fmla="*/ 1051 w 1129"/>
                    <a:gd name="T87" fmla="*/ 12 h 1126"/>
                    <a:gd name="T88" fmla="*/ 1072 w 1129"/>
                    <a:gd name="T89" fmla="*/ 4 h 1126"/>
                    <a:gd name="T90" fmla="*/ 1090 w 1129"/>
                    <a:gd name="T91" fmla="*/ 0 h 1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9" h="1126">
                      <a:moveTo>
                        <a:pt x="1090" y="0"/>
                      </a:moveTo>
                      <a:lnTo>
                        <a:pt x="1105" y="0"/>
                      </a:lnTo>
                      <a:lnTo>
                        <a:pt x="1117" y="4"/>
                      </a:lnTo>
                      <a:lnTo>
                        <a:pt x="1125" y="12"/>
                      </a:lnTo>
                      <a:lnTo>
                        <a:pt x="1129" y="23"/>
                      </a:lnTo>
                      <a:lnTo>
                        <a:pt x="1129" y="38"/>
                      </a:lnTo>
                      <a:lnTo>
                        <a:pt x="1125" y="56"/>
                      </a:lnTo>
                      <a:lnTo>
                        <a:pt x="1118" y="78"/>
                      </a:lnTo>
                      <a:lnTo>
                        <a:pt x="677" y="1032"/>
                      </a:lnTo>
                      <a:lnTo>
                        <a:pt x="662" y="1063"/>
                      </a:lnTo>
                      <a:lnTo>
                        <a:pt x="648" y="1087"/>
                      </a:lnTo>
                      <a:lnTo>
                        <a:pt x="633" y="1107"/>
                      </a:lnTo>
                      <a:lnTo>
                        <a:pt x="620" y="1119"/>
                      </a:lnTo>
                      <a:lnTo>
                        <a:pt x="608" y="1126"/>
                      </a:lnTo>
                      <a:lnTo>
                        <a:pt x="597" y="1126"/>
                      </a:lnTo>
                      <a:lnTo>
                        <a:pt x="588" y="1121"/>
                      </a:lnTo>
                      <a:lnTo>
                        <a:pt x="579" y="1110"/>
                      </a:lnTo>
                      <a:lnTo>
                        <a:pt x="572" y="1093"/>
                      </a:lnTo>
                      <a:lnTo>
                        <a:pt x="568" y="1070"/>
                      </a:lnTo>
                      <a:lnTo>
                        <a:pt x="565" y="1041"/>
                      </a:lnTo>
                      <a:lnTo>
                        <a:pt x="564" y="1007"/>
                      </a:lnTo>
                      <a:lnTo>
                        <a:pt x="564" y="711"/>
                      </a:lnTo>
                      <a:lnTo>
                        <a:pt x="561" y="684"/>
                      </a:lnTo>
                      <a:lnTo>
                        <a:pt x="553" y="658"/>
                      </a:lnTo>
                      <a:lnTo>
                        <a:pt x="540" y="635"/>
                      </a:lnTo>
                      <a:lnTo>
                        <a:pt x="524" y="615"/>
                      </a:lnTo>
                      <a:lnTo>
                        <a:pt x="503" y="599"/>
                      </a:lnTo>
                      <a:lnTo>
                        <a:pt x="481" y="585"/>
                      </a:lnTo>
                      <a:lnTo>
                        <a:pt x="455" y="577"/>
                      </a:lnTo>
                      <a:lnTo>
                        <a:pt x="428" y="575"/>
                      </a:lnTo>
                      <a:lnTo>
                        <a:pt x="121" y="575"/>
                      </a:lnTo>
                      <a:lnTo>
                        <a:pt x="86" y="574"/>
                      </a:lnTo>
                      <a:lnTo>
                        <a:pt x="57" y="571"/>
                      </a:lnTo>
                      <a:lnTo>
                        <a:pt x="34" y="566"/>
                      </a:lnTo>
                      <a:lnTo>
                        <a:pt x="17" y="559"/>
                      </a:lnTo>
                      <a:lnTo>
                        <a:pt x="5" y="551"/>
                      </a:lnTo>
                      <a:lnTo>
                        <a:pt x="0" y="541"/>
                      </a:lnTo>
                      <a:lnTo>
                        <a:pt x="1" y="530"/>
                      </a:lnTo>
                      <a:lnTo>
                        <a:pt x="7" y="517"/>
                      </a:lnTo>
                      <a:lnTo>
                        <a:pt x="21" y="504"/>
                      </a:lnTo>
                      <a:lnTo>
                        <a:pt x="39" y="490"/>
                      </a:lnTo>
                      <a:lnTo>
                        <a:pt x="64" y="475"/>
                      </a:lnTo>
                      <a:lnTo>
                        <a:pt x="95" y="459"/>
                      </a:lnTo>
                      <a:lnTo>
                        <a:pt x="1051" y="12"/>
                      </a:lnTo>
                      <a:lnTo>
                        <a:pt x="1072" y="4"/>
                      </a:lnTo>
                      <a:lnTo>
                        <a:pt x="109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43" name="Freeform 17">
                  <a:extLst>
                    <a:ext uri="{FF2B5EF4-FFF2-40B4-BE49-F238E27FC236}">
                      <a16:creationId xmlns:a16="http://schemas.microsoft.com/office/drawing/2014/main" id="{8A267C24-C043-49C5-996D-80363219AC7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8" y="2535"/>
                  <a:ext cx="1134" cy="1134"/>
                </a:xfrm>
                <a:custGeom>
                  <a:avLst/>
                  <a:gdLst>
                    <a:gd name="T0" fmla="*/ 1447 w 3402"/>
                    <a:gd name="T1" fmla="*/ 515 h 3402"/>
                    <a:gd name="T2" fmla="*/ 1138 w 3402"/>
                    <a:gd name="T3" fmla="*/ 629 h 3402"/>
                    <a:gd name="T4" fmla="*/ 874 w 3402"/>
                    <a:gd name="T5" fmla="*/ 816 h 3402"/>
                    <a:gd name="T6" fmla="*/ 669 w 3402"/>
                    <a:gd name="T7" fmla="*/ 1067 h 3402"/>
                    <a:gd name="T8" fmla="*/ 536 w 3402"/>
                    <a:gd name="T9" fmla="*/ 1367 h 3402"/>
                    <a:gd name="T10" fmla="*/ 489 w 3402"/>
                    <a:gd name="T11" fmla="*/ 1702 h 3402"/>
                    <a:gd name="T12" fmla="*/ 536 w 3402"/>
                    <a:gd name="T13" fmla="*/ 2038 h 3402"/>
                    <a:gd name="T14" fmla="*/ 669 w 3402"/>
                    <a:gd name="T15" fmla="*/ 2338 h 3402"/>
                    <a:gd name="T16" fmla="*/ 874 w 3402"/>
                    <a:gd name="T17" fmla="*/ 2589 h 3402"/>
                    <a:gd name="T18" fmla="*/ 1138 w 3402"/>
                    <a:gd name="T19" fmla="*/ 2776 h 3402"/>
                    <a:gd name="T20" fmla="*/ 1447 w 3402"/>
                    <a:gd name="T21" fmla="*/ 2889 h 3402"/>
                    <a:gd name="T22" fmla="*/ 1790 w 3402"/>
                    <a:gd name="T23" fmla="*/ 2913 h 3402"/>
                    <a:gd name="T24" fmla="*/ 2117 w 3402"/>
                    <a:gd name="T25" fmla="*/ 2843 h 3402"/>
                    <a:gd name="T26" fmla="*/ 2406 w 3402"/>
                    <a:gd name="T27" fmla="*/ 2692 h 3402"/>
                    <a:gd name="T28" fmla="*/ 2642 w 3402"/>
                    <a:gd name="T29" fmla="*/ 2470 h 3402"/>
                    <a:gd name="T30" fmla="*/ 2812 w 3402"/>
                    <a:gd name="T31" fmla="*/ 2194 h 3402"/>
                    <a:gd name="T32" fmla="*/ 2904 w 3402"/>
                    <a:gd name="T33" fmla="*/ 1874 h 3402"/>
                    <a:gd name="T34" fmla="*/ 2904 w 3402"/>
                    <a:gd name="T35" fmla="*/ 1531 h 3402"/>
                    <a:gd name="T36" fmla="*/ 2812 w 3402"/>
                    <a:gd name="T37" fmla="*/ 1211 h 3402"/>
                    <a:gd name="T38" fmla="*/ 2642 w 3402"/>
                    <a:gd name="T39" fmla="*/ 935 h 3402"/>
                    <a:gd name="T40" fmla="*/ 2406 w 3402"/>
                    <a:gd name="T41" fmla="*/ 713 h 3402"/>
                    <a:gd name="T42" fmla="*/ 2117 w 3402"/>
                    <a:gd name="T43" fmla="*/ 562 h 3402"/>
                    <a:gd name="T44" fmla="*/ 1789 w 3402"/>
                    <a:gd name="T45" fmla="*/ 492 h 3402"/>
                    <a:gd name="T46" fmla="*/ 1906 w 3402"/>
                    <a:gd name="T47" fmla="*/ 12 h 3402"/>
                    <a:gd name="T48" fmla="*/ 2295 w 3402"/>
                    <a:gd name="T49" fmla="*/ 106 h 3402"/>
                    <a:gd name="T50" fmla="*/ 2642 w 3402"/>
                    <a:gd name="T51" fmla="*/ 284 h 3402"/>
                    <a:gd name="T52" fmla="*/ 2938 w 3402"/>
                    <a:gd name="T53" fmla="*/ 533 h 3402"/>
                    <a:gd name="T54" fmla="*/ 3170 w 3402"/>
                    <a:gd name="T55" fmla="*/ 842 h 3402"/>
                    <a:gd name="T56" fmla="*/ 3328 w 3402"/>
                    <a:gd name="T57" fmla="*/ 1201 h 3402"/>
                    <a:gd name="T58" fmla="*/ 3399 w 3402"/>
                    <a:gd name="T59" fmla="*/ 1597 h 3402"/>
                    <a:gd name="T60" fmla="*/ 3374 w 3402"/>
                    <a:gd name="T61" fmla="*/ 2007 h 3402"/>
                    <a:gd name="T62" fmla="*/ 3259 w 3402"/>
                    <a:gd name="T63" fmla="*/ 2386 h 3402"/>
                    <a:gd name="T64" fmla="*/ 3063 w 3402"/>
                    <a:gd name="T65" fmla="*/ 2722 h 3402"/>
                    <a:gd name="T66" fmla="*/ 2797 w 3402"/>
                    <a:gd name="T67" fmla="*/ 3002 h 3402"/>
                    <a:gd name="T68" fmla="*/ 2474 w 3402"/>
                    <a:gd name="T69" fmla="*/ 3216 h 3402"/>
                    <a:gd name="T70" fmla="*/ 2105 w 3402"/>
                    <a:gd name="T71" fmla="*/ 3354 h 3402"/>
                    <a:gd name="T72" fmla="*/ 1701 w 3402"/>
                    <a:gd name="T73" fmla="*/ 3402 h 3402"/>
                    <a:gd name="T74" fmla="*/ 1395 w 3402"/>
                    <a:gd name="T75" fmla="*/ 3374 h 3402"/>
                    <a:gd name="T76" fmla="*/ 1016 w 3402"/>
                    <a:gd name="T77" fmla="*/ 3259 h 3402"/>
                    <a:gd name="T78" fmla="*/ 680 w 3402"/>
                    <a:gd name="T79" fmla="*/ 3063 h 3402"/>
                    <a:gd name="T80" fmla="*/ 400 w 3402"/>
                    <a:gd name="T81" fmla="*/ 2797 h 3402"/>
                    <a:gd name="T82" fmla="*/ 186 w 3402"/>
                    <a:gd name="T83" fmla="*/ 2474 h 3402"/>
                    <a:gd name="T84" fmla="*/ 48 w 3402"/>
                    <a:gd name="T85" fmla="*/ 2105 h 3402"/>
                    <a:gd name="T86" fmla="*/ 0 w 3402"/>
                    <a:gd name="T87" fmla="*/ 1701 h 3402"/>
                    <a:gd name="T88" fmla="*/ 48 w 3402"/>
                    <a:gd name="T89" fmla="*/ 1297 h 3402"/>
                    <a:gd name="T90" fmla="*/ 186 w 3402"/>
                    <a:gd name="T91" fmla="*/ 928 h 3402"/>
                    <a:gd name="T92" fmla="*/ 400 w 3402"/>
                    <a:gd name="T93" fmla="*/ 605 h 3402"/>
                    <a:gd name="T94" fmla="*/ 680 w 3402"/>
                    <a:gd name="T95" fmla="*/ 339 h 3402"/>
                    <a:gd name="T96" fmla="*/ 1016 w 3402"/>
                    <a:gd name="T97" fmla="*/ 143 h 3402"/>
                    <a:gd name="T98" fmla="*/ 1395 w 3402"/>
                    <a:gd name="T99" fmla="*/ 28 h 3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402" h="3402">
                      <a:moveTo>
                        <a:pt x="1702" y="489"/>
                      </a:moveTo>
                      <a:lnTo>
                        <a:pt x="1615" y="492"/>
                      </a:lnTo>
                      <a:lnTo>
                        <a:pt x="1531" y="501"/>
                      </a:lnTo>
                      <a:lnTo>
                        <a:pt x="1447" y="515"/>
                      </a:lnTo>
                      <a:lnTo>
                        <a:pt x="1367" y="536"/>
                      </a:lnTo>
                      <a:lnTo>
                        <a:pt x="1288" y="562"/>
                      </a:lnTo>
                      <a:lnTo>
                        <a:pt x="1211" y="593"/>
                      </a:lnTo>
                      <a:lnTo>
                        <a:pt x="1138" y="629"/>
                      </a:lnTo>
                      <a:lnTo>
                        <a:pt x="1067" y="669"/>
                      </a:lnTo>
                      <a:lnTo>
                        <a:pt x="999" y="713"/>
                      </a:lnTo>
                      <a:lnTo>
                        <a:pt x="935" y="763"/>
                      </a:lnTo>
                      <a:lnTo>
                        <a:pt x="874" y="816"/>
                      </a:lnTo>
                      <a:lnTo>
                        <a:pt x="816" y="874"/>
                      </a:lnTo>
                      <a:lnTo>
                        <a:pt x="763" y="935"/>
                      </a:lnTo>
                      <a:lnTo>
                        <a:pt x="713" y="999"/>
                      </a:lnTo>
                      <a:lnTo>
                        <a:pt x="669" y="1067"/>
                      </a:lnTo>
                      <a:lnTo>
                        <a:pt x="629" y="1138"/>
                      </a:lnTo>
                      <a:lnTo>
                        <a:pt x="593" y="1211"/>
                      </a:lnTo>
                      <a:lnTo>
                        <a:pt x="562" y="1288"/>
                      </a:lnTo>
                      <a:lnTo>
                        <a:pt x="536" y="1367"/>
                      </a:lnTo>
                      <a:lnTo>
                        <a:pt x="515" y="1447"/>
                      </a:lnTo>
                      <a:lnTo>
                        <a:pt x="501" y="1531"/>
                      </a:lnTo>
                      <a:lnTo>
                        <a:pt x="492" y="1615"/>
                      </a:lnTo>
                      <a:lnTo>
                        <a:pt x="489" y="1702"/>
                      </a:lnTo>
                      <a:lnTo>
                        <a:pt x="492" y="1789"/>
                      </a:lnTo>
                      <a:lnTo>
                        <a:pt x="501" y="1874"/>
                      </a:lnTo>
                      <a:lnTo>
                        <a:pt x="515" y="1958"/>
                      </a:lnTo>
                      <a:lnTo>
                        <a:pt x="536" y="2038"/>
                      </a:lnTo>
                      <a:lnTo>
                        <a:pt x="562" y="2117"/>
                      </a:lnTo>
                      <a:lnTo>
                        <a:pt x="593" y="2194"/>
                      </a:lnTo>
                      <a:lnTo>
                        <a:pt x="629" y="2267"/>
                      </a:lnTo>
                      <a:lnTo>
                        <a:pt x="669" y="2338"/>
                      </a:lnTo>
                      <a:lnTo>
                        <a:pt x="713" y="2406"/>
                      </a:lnTo>
                      <a:lnTo>
                        <a:pt x="763" y="2470"/>
                      </a:lnTo>
                      <a:lnTo>
                        <a:pt x="816" y="2531"/>
                      </a:lnTo>
                      <a:lnTo>
                        <a:pt x="874" y="2589"/>
                      </a:lnTo>
                      <a:lnTo>
                        <a:pt x="935" y="2642"/>
                      </a:lnTo>
                      <a:lnTo>
                        <a:pt x="999" y="2692"/>
                      </a:lnTo>
                      <a:lnTo>
                        <a:pt x="1067" y="2736"/>
                      </a:lnTo>
                      <a:lnTo>
                        <a:pt x="1138" y="2776"/>
                      </a:lnTo>
                      <a:lnTo>
                        <a:pt x="1211" y="2812"/>
                      </a:lnTo>
                      <a:lnTo>
                        <a:pt x="1288" y="2843"/>
                      </a:lnTo>
                      <a:lnTo>
                        <a:pt x="1367" y="2869"/>
                      </a:lnTo>
                      <a:lnTo>
                        <a:pt x="1447" y="2889"/>
                      </a:lnTo>
                      <a:lnTo>
                        <a:pt x="1531" y="2904"/>
                      </a:lnTo>
                      <a:lnTo>
                        <a:pt x="1615" y="2913"/>
                      </a:lnTo>
                      <a:lnTo>
                        <a:pt x="1702" y="2915"/>
                      </a:lnTo>
                      <a:lnTo>
                        <a:pt x="1790" y="2913"/>
                      </a:lnTo>
                      <a:lnTo>
                        <a:pt x="1874" y="2904"/>
                      </a:lnTo>
                      <a:lnTo>
                        <a:pt x="1958" y="2889"/>
                      </a:lnTo>
                      <a:lnTo>
                        <a:pt x="2038" y="2869"/>
                      </a:lnTo>
                      <a:lnTo>
                        <a:pt x="2117" y="2843"/>
                      </a:lnTo>
                      <a:lnTo>
                        <a:pt x="2194" y="2812"/>
                      </a:lnTo>
                      <a:lnTo>
                        <a:pt x="2268" y="2776"/>
                      </a:lnTo>
                      <a:lnTo>
                        <a:pt x="2338" y="2736"/>
                      </a:lnTo>
                      <a:lnTo>
                        <a:pt x="2406" y="2692"/>
                      </a:lnTo>
                      <a:lnTo>
                        <a:pt x="2471" y="2642"/>
                      </a:lnTo>
                      <a:lnTo>
                        <a:pt x="2532" y="2589"/>
                      </a:lnTo>
                      <a:lnTo>
                        <a:pt x="2589" y="2531"/>
                      </a:lnTo>
                      <a:lnTo>
                        <a:pt x="2642" y="2470"/>
                      </a:lnTo>
                      <a:lnTo>
                        <a:pt x="2692" y="2406"/>
                      </a:lnTo>
                      <a:lnTo>
                        <a:pt x="2736" y="2338"/>
                      </a:lnTo>
                      <a:lnTo>
                        <a:pt x="2776" y="2267"/>
                      </a:lnTo>
                      <a:lnTo>
                        <a:pt x="2812" y="2194"/>
                      </a:lnTo>
                      <a:lnTo>
                        <a:pt x="2843" y="2117"/>
                      </a:lnTo>
                      <a:lnTo>
                        <a:pt x="2869" y="2038"/>
                      </a:lnTo>
                      <a:lnTo>
                        <a:pt x="2889" y="1958"/>
                      </a:lnTo>
                      <a:lnTo>
                        <a:pt x="2904" y="1874"/>
                      </a:lnTo>
                      <a:lnTo>
                        <a:pt x="2913" y="1789"/>
                      </a:lnTo>
                      <a:lnTo>
                        <a:pt x="2915" y="1702"/>
                      </a:lnTo>
                      <a:lnTo>
                        <a:pt x="2913" y="1615"/>
                      </a:lnTo>
                      <a:lnTo>
                        <a:pt x="2904" y="1531"/>
                      </a:lnTo>
                      <a:lnTo>
                        <a:pt x="2889" y="1447"/>
                      </a:lnTo>
                      <a:lnTo>
                        <a:pt x="2869" y="1367"/>
                      </a:lnTo>
                      <a:lnTo>
                        <a:pt x="2843" y="1288"/>
                      </a:lnTo>
                      <a:lnTo>
                        <a:pt x="2812" y="1211"/>
                      </a:lnTo>
                      <a:lnTo>
                        <a:pt x="2776" y="1138"/>
                      </a:lnTo>
                      <a:lnTo>
                        <a:pt x="2736" y="1067"/>
                      </a:lnTo>
                      <a:lnTo>
                        <a:pt x="2692" y="999"/>
                      </a:lnTo>
                      <a:lnTo>
                        <a:pt x="2642" y="935"/>
                      </a:lnTo>
                      <a:lnTo>
                        <a:pt x="2589" y="874"/>
                      </a:lnTo>
                      <a:lnTo>
                        <a:pt x="2531" y="816"/>
                      </a:lnTo>
                      <a:lnTo>
                        <a:pt x="2470" y="763"/>
                      </a:lnTo>
                      <a:lnTo>
                        <a:pt x="2406" y="713"/>
                      </a:lnTo>
                      <a:lnTo>
                        <a:pt x="2338" y="669"/>
                      </a:lnTo>
                      <a:lnTo>
                        <a:pt x="2267" y="629"/>
                      </a:lnTo>
                      <a:lnTo>
                        <a:pt x="2194" y="593"/>
                      </a:lnTo>
                      <a:lnTo>
                        <a:pt x="2117" y="562"/>
                      </a:lnTo>
                      <a:lnTo>
                        <a:pt x="2038" y="536"/>
                      </a:lnTo>
                      <a:lnTo>
                        <a:pt x="1958" y="515"/>
                      </a:lnTo>
                      <a:lnTo>
                        <a:pt x="1874" y="501"/>
                      </a:lnTo>
                      <a:lnTo>
                        <a:pt x="1789" y="492"/>
                      </a:lnTo>
                      <a:lnTo>
                        <a:pt x="1702" y="489"/>
                      </a:lnTo>
                      <a:close/>
                      <a:moveTo>
                        <a:pt x="1701" y="0"/>
                      </a:moveTo>
                      <a:lnTo>
                        <a:pt x="1805" y="3"/>
                      </a:lnTo>
                      <a:lnTo>
                        <a:pt x="1906" y="12"/>
                      </a:lnTo>
                      <a:lnTo>
                        <a:pt x="2007" y="28"/>
                      </a:lnTo>
                      <a:lnTo>
                        <a:pt x="2105" y="48"/>
                      </a:lnTo>
                      <a:lnTo>
                        <a:pt x="2201" y="74"/>
                      </a:lnTo>
                      <a:lnTo>
                        <a:pt x="2295" y="106"/>
                      </a:lnTo>
                      <a:lnTo>
                        <a:pt x="2386" y="143"/>
                      </a:lnTo>
                      <a:lnTo>
                        <a:pt x="2474" y="186"/>
                      </a:lnTo>
                      <a:lnTo>
                        <a:pt x="2560" y="232"/>
                      </a:lnTo>
                      <a:lnTo>
                        <a:pt x="2642" y="284"/>
                      </a:lnTo>
                      <a:lnTo>
                        <a:pt x="2722" y="339"/>
                      </a:lnTo>
                      <a:lnTo>
                        <a:pt x="2797" y="400"/>
                      </a:lnTo>
                      <a:lnTo>
                        <a:pt x="2869" y="464"/>
                      </a:lnTo>
                      <a:lnTo>
                        <a:pt x="2938" y="533"/>
                      </a:lnTo>
                      <a:lnTo>
                        <a:pt x="3002" y="605"/>
                      </a:lnTo>
                      <a:lnTo>
                        <a:pt x="3063" y="680"/>
                      </a:lnTo>
                      <a:lnTo>
                        <a:pt x="3119" y="760"/>
                      </a:lnTo>
                      <a:lnTo>
                        <a:pt x="3170" y="842"/>
                      </a:lnTo>
                      <a:lnTo>
                        <a:pt x="3216" y="928"/>
                      </a:lnTo>
                      <a:lnTo>
                        <a:pt x="3259" y="1016"/>
                      </a:lnTo>
                      <a:lnTo>
                        <a:pt x="3296" y="1107"/>
                      </a:lnTo>
                      <a:lnTo>
                        <a:pt x="3328" y="1201"/>
                      </a:lnTo>
                      <a:lnTo>
                        <a:pt x="3354" y="1297"/>
                      </a:lnTo>
                      <a:lnTo>
                        <a:pt x="3374" y="1395"/>
                      </a:lnTo>
                      <a:lnTo>
                        <a:pt x="3390" y="1496"/>
                      </a:lnTo>
                      <a:lnTo>
                        <a:pt x="3399" y="1597"/>
                      </a:lnTo>
                      <a:lnTo>
                        <a:pt x="3402" y="1701"/>
                      </a:lnTo>
                      <a:lnTo>
                        <a:pt x="3399" y="1805"/>
                      </a:lnTo>
                      <a:lnTo>
                        <a:pt x="3390" y="1906"/>
                      </a:lnTo>
                      <a:lnTo>
                        <a:pt x="3374" y="2007"/>
                      </a:lnTo>
                      <a:lnTo>
                        <a:pt x="3354" y="2105"/>
                      </a:lnTo>
                      <a:lnTo>
                        <a:pt x="3328" y="2201"/>
                      </a:lnTo>
                      <a:lnTo>
                        <a:pt x="3296" y="2295"/>
                      </a:lnTo>
                      <a:lnTo>
                        <a:pt x="3259" y="2386"/>
                      </a:lnTo>
                      <a:lnTo>
                        <a:pt x="3216" y="2474"/>
                      </a:lnTo>
                      <a:lnTo>
                        <a:pt x="3170" y="2560"/>
                      </a:lnTo>
                      <a:lnTo>
                        <a:pt x="3119" y="2642"/>
                      </a:lnTo>
                      <a:lnTo>
                        <a:pt x="3063" y="2722"/>
                      </a:lnTo>
                      <a:lnTo>
                        <a:pt x="3002" y="2797"/>
                      </a:lnTo>
                      <a:lnTo>
                        <a:pt x="2938" y="2869"/>
                      </a:lnTo>
                      <a:lnTo>
                        <a:pt x="2869" y="2938"/>
                      </a:lnTo>
                      <a:lnTo>
                        <a:pt x="2797" y="3002"/>
                      </a:lnTo>
                      <a:lnTo>
                        <a:pt x="2722" y="3063"/>
                      </a:lnTo>
                      <a:lnTo>
                        <a:pt x="2642" y="3119"/>
                      </a:lnTo>
                      <a:lnTo>
                        <a:pt x="2560" y="3170"/>
                      </a:lnTo>
                      <a:lnTo>
                        <a:pt x="2474" y="3216"/>
                      </a:lnTo>
                      <a:lnTo>
                        <a:pt x="2386" y="3259"/>
                      </a:lnTo>
                      <a:lnTo>
                        <a:pt x="2295" y="3296"/>
                      </a:lnTo>
                      <a:lnTo>
                        <a:pt x="2201" y="3328"/>
                      </a:lnTo>
                      <a:lnTo>
                        <a:pt x="2105" y="3354"/>
                      </a:lnTo>
                      <a:lnTo>
                        <a:pt x="2007" y="3374"/>
                      </a:lnTo>
                      <a:lnTo>
                        <a:pt x="1906" y="3390"/>
                      </a:lnTo>
                      <a:lnTo>
                        <a:pt x="1805" y="3399"/>
                      </a:lnTo>
                      <a:lnTo>
                        <a:pt x="1701" y="3402"/>
                      </a:lnTo>
                      <a:lnTo>
                        <a:pt x="1700" y="3402"/>
                      </a:lnTo>
                      <a:lnTo>
                        <a:pt x="1597" y="3399"/>
                      </a:lnTo>
                      <a:lnTo>
                        <a:pt x="1496" y="3390"/>
                      </a:lnTo>
                      <a:lnTo>
                        <a:pt x="1395" y="3374"/>
                      </a:lnTo>
                      <a:lnTo>
                        <a:pt x="1297" y="3354"/>
                      </a:lnTo>
                      <a:lnTo>
                        <a:pt x="1201" y="3328"/>
                      </a:lnTo>
                      <a:lnTo>
                        <a:pt x="1107" y="3296"/>
                      </a:lnTo>
                      <a:lnTo>
                        <a:pt x="1016" y="3259"/>
                      </a:lnTo>
                      <a:lnTo>
                        <a:pt x="928" y="3216"/>
                      </a:lnTo>
                      <a:lnTo>
                        <a:pt x="842" y="3170"/>
                      </a:lnTo>
                      <a:lnTo>
                        <a:pt x="760" y="3119"/>
                      </a:lnTo>
                      <a:lnTo>
                        <a:pt x="680" y="3063"/>
                      </a:lnTo>
                      <a:lnTo>
                        <a:pt x="605" y="3002"/>
                      </a:lnTo>
                      <a:lnTo>
                        <a:pt x="533" y="2938"/>
                      </a:lnTo>
                      <a:lnTo>
                        <a:pt x="464" y="2869"/>
                      </a:lnTo>
                      <a:lnTo>
                        <a:pt x="400" y="2797"/>
                      </a:lnTo>
                      <a:lnTo>
                        <a:pt x="339" y="2722"/>
                      </a:lnTo>
                      <a:lnTo>
                        <a:pt x="284" y="2642"/>
                      </a:lnTo>
                      <a:lnTo>
                        <a:pt x="232" y="2560"/>
                      </a:lnTo>
                      <a:lnTo>
                        <a:pt x="186" y="2474"/>
                      </a:lnTo>
                      <a:lnTo>
                        <a:pt x="143" y="2386"/>
                      </a:lnTo>
                      <a:lnTo>
                        <a:pt x="106" y="2295"/>
                      </a:lnTo>
                      <a:lnTo>
                        <a:pt x="74" y="2201"/>
                      </a:lnTo>
                      <a:lnTo>
                        <a:pt x="48" y="2105"/>
                      </a:lnTo>
                      <a:lnTo>
                        <a:pt x="28" y="2007"/>
                      </a:lnTo>
                      <a:lnTo>
                        <a:pt x="12" y="1906"/>
                      </a:lnTo>
                      <a:lnTo>
                        <a:pt x="3" y="1805"/>
                      </a:lnTo>
                      <a:lnTo>
                        <a:pt x="0" y="1701"/>
                      </a:lnTo>
                      <a:lnTo>
                        <a:pt x="3" y="1597"/>
                      </a:lnTo>
                      <a:lnTo>
                        <a:pt x="12" y="1496"/>
                      </a:lnTo>
                      <a:lnTo>
                        <a:pt x="28" y="1395"/>
                      </a:lnTo>
                      <a:lnTo>
                        <a:pt x="48" y="1297"/>
                      </a:lnTo>
                      <a:lnTo>
                        <a:pt x="74" y="1201"/>
                      </a:lnTo>
                      <a:lnTo>
                        <a:pt x="106" y="1107"/>
                      </a:lnTo>
                      <a:lnTo>
                        <a:pt x="143" y="1016"/>
                      </a:lnTo>
                      <a:lnTo>
                        <a:pt x="186" y="928"/>
                      </a:lnTo>
                      <a:lnTo>
                        <a:pt x="232" y="842"/>
                      </a:lnTo>
                      <a:lnTo>
                        <a:pt x="284" y="760"/>
                      </a:lnTo>
                      <a:lnTo>
                        <a:pt x="339" y="680"/>
                      </a:lnTo>
                      <a:lnTo>
                        <a:pt x="400" y="605"/>
                      </a:lnTo>
                      <a:lnTo>
                        <a:pt x="464" y="533"/>
                      </a:lnTo>
                      <a:lnTo>
                        <a:pt x="533" y="464"/>
                      </a:lnTo>
                      <a:lnTo>
                        <a:pt x="605" y="400"/>
                      </a:lnTo>
                      <a:lnTo>
                        <a:pt x="680" y="339"/>
                      </a:lnTo>
                      <a:lnTo>
                        <a:pt x="760" y="284"/>
                      </a:lnTo>
                      <a:lnTo>
                        <a:pt x="842" y="232"/>
                      </a:lnTo>
                      <a:lnTo>
                        <a:pt x="928" y="186"/>
                      </a:lnTo>
                      <a:lnTo>
                        <a:pt x="1016" y="143"/>
                      </a:lnTo>
                      <a:lnTo>
                        <a:pt x="1107" y="106"/>
                      </a:lnTo>
                      <a:lnTo>
                        <a:pt x="1201" y="74"/>
                      </a:lnTo>
                      <a:lnTo>
                        <a:pt x="1297" y="48"/>
                      </a:lnTo>
                      <a:lnTo>
                        <a:pt x="1395" y="28"/>
                      </a:lnTo>
                      <a:lnTo>
                        <a:pt x="1496" y="12"/>
                      </a:lnTo>
                      <a:lnTo>
                        <a:pt x="1597" y="3"/>
                      </a:lnTo>
                      <a:lnTo>
                        <a:pt x="1701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44" name="Group 14">
                <a:extLst>
                  <a:ext uri="{FF2B5EF4-FFF2-40B4-BE49-F238E27FC236}">
                    <a16:creationId xmlns:a16="http://schemas.microsoft.com/office/drawing/2014/main" id="{9204600A-00BF-4E18-BB28-9CE53566D916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6774806" y="3063399"/>
                <a:ext cx="164581" cy="164581"/>
                <a:chOff x="4818" y="2535"/>
                <a:chExt cx="1134" cy="1134"/>
              </a:xfrm>
              <a:solidFill>
                <a:srgbClr val="45C3B8"/>
              </a:solidFill>
            </p:grpSpPr>
            <p:sp>
              <p:nvSpPr>
                <p:cNvPr id="45" name="Freeform 16">
                  <a:extLst>
                    <a:ext uri="{FF2B5EF4-FFF2-40B4-BE49-F238E27FC236}">
                      <a16:creationId xmlns:a16="http://schemas.microsoft.com/office/drawing/2014/main" id="{3E90C729-5804-4E70-8170-5BC05E7A9B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94" y="2909"/>
                  <a:ext cx="377" cy="376"/>
                </a:xfrm>
                <a:custGeom>
                  <a:avLst/>
                  <a:gdLst>
                    <a:gd name="T0" fmla="*/ 1090 w 1129"/>
                    <a:gd name="T1" fmla="*/ 0 h 1126"/>
                    <a:gd name="T2" fmla="*/ 1105 w 1129"/>
                    <a:gd name="T3" fmla="*/ 0 h 1126"/>
                    <a:gd name="T4" fmla="*/ 1117 w 1129"/>
                    <a:gd name="T5" fmla="*/ 4 h 1126"/>
                    <a:gd name="T6" fmla="*/ 1125 w 1129"/>
                    <a:gd name="T7" fmla="*/ 12 h 1126"/>
                    <a:gd name="T8" fmla="*/ 1129 w 1129"/>
                    <a:gd name="T9" fmla="*/ 23 h 1126"/>
                    <a:gd name="T10" fmla="*/ 1129 w 1129"/>
                    <a:gd name="T11" fmla="*/ 38 h 1126"/>
                    <a:gd name="T12" fmla="*/ 1125 w 1129"/>
                    <a:gd name="T13" fmla="*/ 56 h 1126"/>
                    <a:gd name="T14" fmla="*/ 1118 w 1129"/>
                    <a:gd name="T15" fmla="*/ 78 h 1126"/>
                    <a:gd name="T16" fmla="*/ 677 w 1129"/>
                    <a:gd name="T17" fmla="*/ 1032 h 1126"/>
                    <a:gd name="T18" fmla="*/ 662 w 1129"/>
                    <a:gd name="T19" fmla="*/ 1063 h 1126"/>
                    <a:gd name="T20" fmla="*/ 648 w 1129"/>
                    <a:gd name="T21" fmla="*/ 1087 h 1126"/>
                    <a:gd name="T22" fmla="*/ 633 w 1129"/>
                    <a:gd name="T23" fmla="*/ 1107 h 1126"/>
                    <a:gd name="T24" fmla="*/ 620 w 1129"/>
                    <a:gd name="T25" fmla="*/ 1119 h 1126"/>
                    <a:gd name="T26" fmla="*/ 608 w 1129"/>
                    <a:gd name="T27" fmla="*/ 1126 h 1126"/>
                    <a:gd name="T28" fmla="*/ 597 w 1129"/>
                    <a:gd name="T29" fmla="*/ 1126 h 1126"/>
                    <a:gd name="T30" fmla="*/ 588 w 1129"/>
                    <a:gd name="T31" fmla="*/ 1121 h 1126"/>
                    <a:gd name="T32" fmla="*/ 579 w 1129"/>
                    <a:gd name="T33" fmla="*/ 1110 h 1126"/>
                    <a:gd name="T34" fmla="*/ 572 w 1129"/>
                    <a:gd name="T35" fmla="*/ 1093 h 1126"/>
                    <a:gd name="T36" fmla="*/ 568 w 1129"/>
                    <a:gd name="T37" fmla="*/ 1070 h 1126"/>
                    <a:gd name="T38" fmla="*/ 565 w 1129"/>
                    <a:gd name="T39" fmla="*/ 1041 h 1126"/>
                    <a:gd name="T40" fmla="*/ 564 w 1129"/>
                    <a:gd name="T41" fmla="*/ 1007 h 1126"/>
                    <a:gd name="T42" fmla="*/ 564 w 1129"/>
                    <a:gd name="T43" fmla="*/ 711 h 1126"/>
                    <a:gd name="T44" fmla="*/ 561 w 1129"/>
                    <a:gd name="T45" fmla="*/ 684 h 1126"/>
                    <a:gd name="T46" fmla="*/ 553 w 1129"/>
                    <a:gd name="T47" fmla="*/ 658 h 1126"/>
                    <a:gd name="T48" fmla="*/ 540 w 1129"/>
                    <a:gd name="T49" fmla="*/ 635 h 1126"/>
                    <a:gd name="T50" fmla="*/ 524 w 1129"/>
                    <a:gd name="T51" fmla="*/ 615 h 1126"/>
                    <a:gd name="T52" fmla="*/ 503 w 1129"/>
                    <a:gd name="T53" fmla="*/ 599 h 1126"/>
                    <a:gd name="T54" fmla="*/ 481 w 1129"/>
                    <a:gd name="T55" fmla="*/ 585 h 1126"/>
                    <a:gd name="T56" fmla="*/ 455 w 1129"/>
                    <a:gd name="T57" fmla="*/ 577 h 1126"/>
                    <a:gd name="T58" fmla="*/ 428 w 1129"/>
                    <a:gd name="T59" fmla="*/ 575 h 1126"/>
                    <a:gd name="T60" fmla="*/ 121 w 1129"/>
                    <a:gd name="T61" fmla="*/ 575 h 1126"/>
                    <a:gd name="T62" fmla="*/ 86 w 1129"/>
                    <a:gd name="T63" fmla="*/ 574 h 1126"/>
                    <a:gd name="T64" fmla="*/ 57 w 1129"/>
                    <a:gd name="T65" fmla="*/ 571 h 1126"/>
                    <a:gd name="T66" fmla="*/ 34 w 1129"/>
                    <a:gd name="T67" fmla="*/ 566 h 1126"/>
                    <a:gd name="T68" fmla="*/ 17 w 1129"/>
                    <a:gd name="T69" fmla="*/ 559 h 1126"/>
                    <a:gd name="T70" fmla="*/ 5 w 1129"/>
                    <a:gd name="T71" fmla="*/ 551 h 1126"/>
                    <a:gd name="T72" fmla="*/ 0 w 1129"/>
                    <a:gd name="T73" fmla="*/ 541 h 1126"/>
                    <a:gd name="T74" fmla="*/ 1 w 1129"/>
                    <a:gd name="T75" fmla="*/ 530 h 1126"/>
                    <a:gd name="T76" fmla="*/ 7 w 1129"/>
                    <a:gd name="T77" fmla="*/ 517 h 1126"/>
                    <a:gd name="T78" fmla="*/ 21 w 1129"/>
                    <a:gd name="T79" fmla="*/ 504 h 1126"/>
                    <a:gd name="T80" fmla="*/ 39 w 1129"/>
                    <a:gd name="T81" fmla="*/ 490 h 1126"/>
                    <a:gd name="T82" fmla="*/ 64 w 1129"/>
                    <a:gd name="T83" fmla="*/ 475 h 1126"/>
                    <a:gd name="T84" fmla="*/ 95 w 1129"/>
                    <a:gd name="T85" fmla="*/ 459 h 1126"/>
                    <a:gd name="T86" fmla="*/ 1051 w 1129"/>
                    <a:gd name="T87" fmla="*/ 12 h 1126"/>
                    <a:gd name="T88" fmla="*/ 1072 w 1129"/>
                    <a:gd name="T89" fmla="*/ 4 h 1126"/>
                    <a:gd name="T90" fmla="*/ 1090 w 1129"/>
                    <a:gd name="T91" fmla="*/ 0 h 1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9" h="1126">
                      <a:moveTo>
                        <a:pt x="1090" y="0"/>
                      </a:moveTo>
                      <a:lnTo>
                        <a:pt x="1105" y="0"/>
                      </a:lnTo>
                      <a:lnTo>
                        <a:pt x="1117" y="4"/>
                      </a:lnTo>
                      <a:lnTo>
                        <a:pt x="1125" y="12"/>
                      </a:lnTo>
                      <a:lnTo>
                        <a:pt x="1129" y="23"/>
                      </a:lnTo>
                      <a:lnTo>
                        <a:pt x="1129" y="38"/>
                      </a:lnTo>
                      <a:lnTo>
                        <a:pt x="1125" y="56"/>
                      </a:lnTo>
                      <a:lnTo>
                        <a:pt x="1118" y="78"/>
                      </a:lnTo>
                      <a:lnTo>
                        <a:pt x="677" y="1032"/>
                      </a:lnTo>
                      <a:lnTo>
                        <a:pt x="662" y="1063"/>
                      </a:lnTo>
                      <a:lnTo>
                        <a:pt x="648" y="1087"/>
                      </a:lnTo>
                      <a:lnTo>
                        <a:pt x="633" y="1107"/>
                      </a:lnTo>
                      <a:lnTo>
                        <a:pt x="620" y="1119"/>
                      </a:lnTo>
                      <a:lnTo>
                        <a:pt x="608" y="1126"/>
                      </a:lnTo>
                      <a:lnTo>
                        <a:pt x="597" y="1126"/>
                      </a:lnTo>
                      <a:lnTo>
                        <a:pt x="588" y="1121"/>
                      </a:lnTo>
                      <a:lnTo>
                        <a:pt x="579" y="1110"/>
                      </a:lnTo>
                      <a:lnTo>
                        <a:pt x="572" y="1093"/>
                      </a:lnTo>
                      <a:lnTo>
                        <a:pt x="568" y="1070"/>
                      </a:lnTo>
                      <a:lnTo>
                        <a:pt x="565" y="1041"/>
                      </a:lnTo>
                      <a:lnTo>
                        <a:pt x="564" y="1007"/>
                      </a:lnTo>
                      <a:lnTo>
                        <a:pt x="564" y="711"/>
                      </a:lnTo>
                      <a:lnTo>
                        <a:pt x="561" y="684"/>
                      </a:lnTo>
                      <a:lnTo>
                        <a:pt x="553" y="658"/>
                      </a:lnTo>
                      <a:lnTo>
                        <a:pt x="540" y="635"/>
                      </a:lnTo>
                      <a:lnTo>
                        <a:pt x="524" y="615"/>
                      </a:lnTo>
                      <a:lnTo>
                        <a:pt x="503" y="599"/>
                      </a:lnTo>
                      <a:lnTo>
                        <a:pt x="481" y="585"/>
                      </a:lnTo>
                      <a:lnTo>
                        <a:pt x="455" y="577"/>
                      </a:lnTo>
                      <a:lnTo>
                        <a:pt x="428" y="575"/>
                      </a:lnTo>
                      <a:lnTo>
                        <a:pt x="121" y="575"/>
                      </a:lnTo>
                      <a:lnTo>
                        <a:pt x="86" y="574"/>
                      </a:lnTo>
                      <a:lnTo>
                        <a:pt x="57" y="571"/>
                      </a:lnTo>
                      <a:lnTo>
                        <a:pt x="34" y="566"/>
                      </a:lnTo>
                      <a:lnTo>
                        <a:pt x="17" y="559"/>
                      </a:lnTo>
                      <a:lnTo>
                        <a:pt x="5" y="551"/>
                      </a:lnTo>
                      <a:lnTo>
                        <a:pt x="0" y="541"/>
                      </a:lnTo>
                      <a:lnTo>
                        <a:pt x="1" y="530"/>
                      </a:lnTo>
                      <a:lnTo>
                        <a:pt x="7" y="517"/>
                      </a:lnTo>
                      <a:lnTo>
                        <a:pt x="21" y="504"/>
                      </a:lnTo>
                      <a:lnTo>
                        <a:pt x="39" y="490"/>
                      </a:lnTo>
                      <a:lnTo>
                        <a:pt x="64" y="475"/>
                      </a:lnTo>
                      <a:lnTo>
                        <a:pt x="95" y="459"/>
                      </a:lnTo>
                      <a:lnTo>
                        <a:pt x="1051" y="12"/>
                      </a:lnTo>
                      <a:lnTo>
                        <a:pt x="1072" y="4"/>
                      </a:lnTo>
                      <a:lnTo>
                        <a:pt x="109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46" name="Freeform 17">
                  <a:extLst>
                    <a:ext uri="{FF2B5EF4-FFF2-40B4-BE49-F238E27FC236}">
                      <a16:creationId xmlns:a16="http://schemas.microsoft.com/office/drawing/2014/main" id="{34DE2EDD-7DA8-4BA0-BEEC-3241F08E58E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8" y="2535"/>
                  <a:ext cx="1134" cy="1134"/>
                </a:xfrm>
                <a:custGeom>
                  <a:avLst/>
                  <a:gdLst>
                    <a:gd name="T0" fmla="*/ 1447 w 3402"/>
                    <a:gd name="T1" fmla="*/ 515 h 3402"/>
                    <a:gd name="T2" fmla="*/ 1138 w 3402"/>
                    <a:gd name="T3" fmla="*/ 629 h 3402"/>
                    <a:gd name="T4" fmla="*/ 874 w 3402"/>
                    <a:gd name="T5" fmla="*/ 816 h 3402"/>
                    <a:gd name="T6" fmla="*/ 669 w 3402"/>
                    <a:gd name="T7" fmla="*/ 1067 h 3402"/>
                    <a:gd name="T8" fmla="*/ 536 w 3402"/>
                    <a:gd name="T9" fmla="*/ 1367 h 3402"/>
                    <a:gd name="T10" fmla="*/ 489 w 3402"/>
                    <a:gd name="T11" fmla="*/ 1702 h 3402"/>
                    <a:gd name="T12" fmla="*/ 536 w 3402"/>
                    <a:gd name="T13" fmla="*/ 2038 h 3402"/>
                    <a:gd name="T14" fmla="*/ 669 w 3402"/>
                    <a:gd name="T15" fmla="*/ 2338 h 3402"/>
                    <a:gd name="T16" fmla="*/ 874 w 3402"/>
                    <a:gd name="T17" fmla="*/ 2589 h 3402"/>
                    <a:gd name="T18" fmla="*/ 1138 w 3402"/>
                    <a:gd name="T19" fmla="*/ 2776 h 3402"/>
                    <a:gd name="T20" fmla="*/ 1447 w 3402"/>
                    <a:gd name="T21" fmla="*/ 2889 h 3402"/>
                    <a:gd name="T22" fmla="*/ 1790 w 3402"/>
                    <a:gd name="T23" fmla="*/ 2913 h 3402"/>
                    <a:gd name="T24" fmla="*/ 2117 w 3402"/>
                    <a:gd name="T25" fmla="*/ 2843 h 3402"/>
                    <a:gd name="T26" fmla="*/ 2406 w 3402"/>
                    <a:gd name="T27" fmla="*/ 2692 h 3402"/>
                    <a:gd name="T28" fmla="*/ 2642 w 3402"/>
                    <a:gd name="T29" fmla="*/ 2470 h 3402"/>
                    <a:gd name="T30" fmla="*/ 2812 w 3402"/>
                    <a:gd name="T31" fmla="*/ 2194 h 3402"/>
                    <a:gd name="T32" fmla="*/ 2904 w 3402"/>
                    <a:gd name="T33" fmla="*/ 1874 h 3402"/>
                    <a:gd name="T34" fmla="*/ 2904 w 3402"/>
                    <a:gd name="T35" fmla="*/ 1531 h 3402"/>
                    <a:gd name="T36" fmla="*/ 2812 w 3402"/>
                    <a:gd name="T37" fmla="*/ 1211 h 3402"/>
                    <a:gd name="T38" fmla="*/ 2642 w 3402"/>
                    <a:gd name="T39" fmla="*/ 935 h 3402"/>
                    <a:gd name="T40" fmla="*/ 2406 w 3402"/>
                    <a:gd name="T41" fmla="*/ 713 h 3402"/>
                    <a:gd name="T42" fmla="*/ 2117 w 3402"/>
                    <a:gd name="T43" fmla="*/ 562 h 3402"/>
                    <a:gd name="T44" fmla="*/ 1789 w 3402"/>
                    <a:gd name="T45" fmla="*/ 492 h 3402"/>
                    <a:gd name="T46" fmla="*/ 1906 w 3402"/>
                    <a:gd name="T47" fmla="*/ 12 h 3402"/>
                    <a:gd name="T48" fmla="*/ 2295 w 3402"/>
                    <a:gd name="T49" fmla="*/ 106 h 3402"/>
                    <a:gd name="T50" fmla="*/ 2642 w 3402"/>
                    <a:gd name="T51" fmla="*/ 284 h 3402"/>
                    <a:gd name="T52" fmla="*/ 2938 w 3402"/>
                    <a:gd name="T53" fmla="*/ 533 h 3402"/>
                    <a:gd name="T54" fmla="*/ 3170 w 3402"/>
                    <a:gd name="T55" fmla="*/ 842 h 3402"/>
                    <a:gd name="T56" fmla="*/ 3328 w 3402"/>
                    <a:gd name="T57" fmla="*/ 1201 h 3402"/>
                    <a:gd name="T58" fmla="*/ 3399 w 3402"/>
                    <a:gd name="T59" fmla="*/ 1597 h 3402"/>
                    <a:gd name="T60" fmla="*/ 3374 w 3402"/>
                    <a:gd name="T61" fmla="*/ 2007 h 3402"/>
                    <a:gd name="T62" fmla="*/ 3259 w 3402"/>
                    <a:gd name="T63" fmla="*/ 2386 h 3402"/>
                    <a:gd name="T64" fmla="*/ 3063 w 3402"/>
                    <a:gd name="T65" fmla="*/ 2722 h 3402"/>
                    <a:gd name="T66" fmla="*/ 2797 w 3402"/>
                    <a:gd name="T67" fmla="*/ 3002 h 3402"/>
                    <a:gd name="T68" fmla="*/ 2474 w 3402"/>
                    <a:gd name="T69" fmla="*/ 3216 h 3402"/>
                    <a:gd name="T70" fmla="*/ 2105 w 3402"/>
                    <a:gd name="T71" fmla="*/ 3354 h 3402"/>
                    <a:gd name="T72" fmla="*/ 1701 w 3402"/>
                    <a:gd name="T73" fmla="*/ 3402 h 3402"/>
                    <a:gd name="T74" fmla="*/ 1395 w 3402"/>
                    <a:gd name="T75" fmla="*/ 3374 h 3402"/>
                    <a:gd name="T76" fmla="*/ 1016 w 3402"/>
                    <a:gd name="T77" fmla="*/ 3259 h 3402"/>
                    <a:gd name="T78" fmla="*/ 680 w 3402"/>
                    <a:gd name="T79" fmla="*/ 3063 h 3402"/>
                    <a:gd name="T80" fmla="*/ 400 w 3402"/>
                    <a:gd name="T81" fmla="*/ 2797 h 3402"/>
                    <a:gd name="T82" fmla="*/ 186 w 3402"/>
                    <a:gd name="T83" fmla="*/ 2474 h 3402"/>
                    <a:gd name="T84" fmla="*/ 48 w 3402"/>
                    <a:gd name="T85" fmla="*/ 2105 h 3402"/>
                    <a:gd name="T86" fmla="*/ 0 w 3402"/>
                    <a:gd name="T87" fmla="*/ 1701 h 3402"/>
                    <a:gd name="T88" fmla="*/ 48 w 3402"/>
                    <a:gd name="T89" fmla="*/ 1297 h 3402"/>
                    <a:gd name="T90" fmla="*/ 186 w 3402"/>
                    <a:gd name="T91" fmla="*/ 928 h 3402"/>
                    <a:gd name="T92" fmla="*/ 400 w 3402"/>
                    <a:gd name="T93" fmla="*/ 605 h 3402"/>
                    <a:gd name="T94" fmla="*/ 680 w 3402"/>
                    <a:gd name="T95" fmla="*/ 339 h 3402"/>
                    <a:gd name="T96" fmla="*/ 1016 w 3402"/>
                    <a:gd name="T97" fmla="*/ 143 h 3402"/>
                    <a:gd name="T98" fmla="*/ 1395 w 3402"/>
                    <a:gd name="T99" fmla="*/ 28 h 3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402" h="3402">
                      <a:moveTo>
                        <a:pt x="1702" y="489"/>
                      </a:moveTo>
                      <a:lnTo>
                        <a:pt x="1615" y="492"/>
                      </a:lnTo>
                      <a:lnTo>
                        <a:pt x="1531" y="501"/>
                      </a:lnTo>
                      <a:lnTo>
                        <a:pt x="1447" y="515"/>
                      </a:lnTo>
                      <a:lnTo>
                        <a:pt x="1367" y="536"/>
                      </a:lnTo>
                      <a:lnTo>
                        <a:pt x="1288" y="562"/>
                      </a:lnTo>
                      <a:lnTo>
                        <a:pt x="1211" y="593"/>
                      </a:lnTo>
                      <a:lnTo>
                        <a:pt x="1138" y="629"/>
                      </a:lnTo>
                      <a:lnTo>
                        <a:pt x="1067" y="669"/>
                      </a:lnTo>
                      <a:lnTo>
                        <a:pt x="999" y="713"/>
                      </a:lnTo>
                      <a:lnTo>
                        <a:pt x="935" y="763"/>
                      </a:lnTo>
                      <a:lnTo>
                        <a:pt x="874" y="816"/>
                      </a:lnTo>
                      <a:lnTo>
                        <a:pt x="816" y="874"/>
                      </a:lnTo>
                      <a:lnTo>
                        <a:pt x="763" y="935"/>
                      </a:lnTo>
                      <a:lnTo>
                        <a:pt x="713" y="999"/>
                      </a:lnTo>
                      <a:lnTo>
                        <a:pt x="669" y="1067"/>
                      </a:lnTo>
                      <a:lnTo>
                        <a:pt x="629" y="1138"/>
                      </a:lnTo>
                      <a:lnTo>
                        <a:pt x="593" y="1211"/>
                      </a:lnTo>
                      <a:lnTo>
                        <a:pt x="562" y="1288"/>
                      </a:lnTo>
                      <a:lnTo>
                        <a:pt x="536" y="1367"/>
                      </a:lnTo>
                      <a:lnTo>
                        <a:pt x="515" y="1447"/>
                      </a:lnTo>
                      <a:lnTo>
                        <a:pt x="501" y="1531"/>
                      </a:lnTo>
                      <a:lnTo>
                        <a:pt x="492" y="1615"/>
                      </a:lnTo>
                      <a:lnTo>
                        <a:pt x="489" y="1702"/>
                      </a:lnTo>
                      <a:lnTo>
                        <a:pt x="492" y="1789"/>
                      </a:lnTo>
                      <a:lnTo>
                        <a:pt x="501" y="1874"/>
                      </a:lnTo>
                      <a:lnTo>
                        <a:pt x="515" y="1958"/>
                      </a:lnTo>
                      <a:lnTo>
                        <a:pt x="536" y="2038"/>
                      </a:lnTo>
                      <a:lnTo>
                        <a:pt x="562" y="2117"/>
                      </a:lnTo>
                      <a:lnTo>
                        <a:pt x="593" y="2194"/>
                      </a:lnTo>
                      <a:lnTo>
                        <a:pt x="629" y="2267"/>
                      </a:lnTo>
                      <a:lnTo>
                        <a:pt x="669" y="2338"/>
                      </a:lnTo>
                      <a:lnTo>
                        <a:pt x="713" y="2406"/>
                      </a:lnTo>
                      <a:lnTo>
                        <a:pt x="763" y="2470"/>
                      </a:lnTo>
                      <a:lnTo>
                        <a:pt x="816" y="2531"/>
                      </a:lnTo>
                      <a:lnTo>
                        <a:pt x="874" y="2589"/>
                      </a:lnTo>
                      <a:lnTo>
                        <a:pt x="935" y="2642"/>
                      </a:lnTo>
                      <a:lnTo>
                        <a:pt x="999" y="2692"/>
                      </a:lnTo>
                      <a:lnTo>
                        <a:pt x="1067" y="2736"/>
                      </a:lnTo>
                      <a:lnTo>
                        <a:pt x="1138" y="2776"/>
                      </a:lnTo>
                      <a:lnTo>
                        <a:pt x="1211" y="2812"/>
                      </a:lnTo>
                      <a:lnTo>
                        <a:pt x="1288" y="2843"/>
                      </a:lnTo>
                      <a:lnTo>
                        <a:pt x="1367" y="2869"/>
                      </a:lnTo>
                      <a:lnTo>
                        <a:pt x="1447" y="2889"/>
                      </a:lnTo>
                      <a:lnTo>
                        <a:pt x="1531" y="2904"/>
                      </a:lnTo>
                      <a:lnTo>
                        <a:pt x="1615" y="2913"/>
                      </a:lnTo>
                      <a:lnTo>
                        <a:pt x="1702" y="2915"/>
                      </a:lnTo>
                      <a:lnTo>
                        <a:pt x="1790" y="2913"/>
                      </a:lnTo>
                      <a:lnTo>
                        <a:pt x="1874" y="2904"/>
                      </a:lnTo>
                      <a:lnTo>
                        <a:pt x="1958" y="2889"/>
                      </a:lnTo>
                      <a:lnTo>
                        <a:pt x="2038" y="2869"/>
                      </a:lnTo>
                      <a:lnTo>
                        <a:pt x="2117" y="2843"/>
                      </a:lnTo>
                      <a:lnTo>
                        <a:pt x="2194" y="2812"/>
                      </a:lnTo>
                      <a:lnTo>
                        <a:pt x="2268" y="2776"/>
                      </a:lnTo>
                      <a:lnTo>
                        <a:pt x="2338" y="2736"/>
                      </a:lnTo>
                      <a:lnTo>
                        <a:pt x="2406" y="2692"/>
                      </a:lnTo>
                      <a:lnTo>
                        <a:pt x="2471" y="2642"/>
                      </a:lnTo>
                      <a:lnTo>
                        <a:pt x="2532" y="2589"/>
                      </a:lnTo>
                      <a:lnTo>
                        <a:pt x="2589" y="2531"/>
                      </a:lnTo>
                      <a:lnTo>
                        <a:pt x="2642" y="2470"/>
                      </a:lnTo>
                      <a:lnTo>
                        <a:pt x="2692" y="2406"/>
                      </a:lnTo>
                      <a:lnTo>
                        <a:pt x="2736" y="2338"/>
                      </a:lnTo>
                      <a:lnTo>
                        <a:pt x="2776" y="2267"/>
                      </a:lnTo>
                      <a:lnTo>
                        <a:pt x="2812" y="2194"/>
                      </a:lnTo>
                      <a:lnTo>
                        <a:pt x="2843" y="2117"/>
                      </a:lnTo>
                      <a:lnTo>
                        <a:pt x="2869" y="2038"/>
                      </a:lnTo>
                      <a:lnTo>
                        <a:pt x="2889" y="1958"/>
                      </a:lnTo>
                      <a:lnTo>
                        <a:pt x="2904" y="1874"/>
                      </a:lnTo>
                      <a:lnTo>
                        <a:pt x="2913" y="1789"/>
                      </a:lnTo>
                      <a:lnTo>
                        <a:pt x="2915" y="1702"/>
                      </a:lnTo>
                      <a:lnTo>
                        <a:pt x="2913" y="1615"/>
                      </a:lnTo>
                      <a:lnTo>
                        <a:pt x="2904" y="1531"/>
                      </a:lnTo>
                      <a:lnTo>
                        <a:pt x="2889" y="1447"/>
                      </a:lnTo>
                      <a:lnTo>
                        <a:pt x="2869" y="1367"/>
                      </a:lnTo>
                      <a:lnTo>
                        <a:pt x="2843" y="1288"/>
                      </a:lnTo>
                      <a:lnTo>
                        <a:pt x="2812" y="1211"/>
                      </a:lnTo>
                      <a:lnTo>
                        <a:pt x="2776" y="1138"/>
                      </a:lnTo>
                      <a:lnTo>
                        <a:pt x="2736" y="1067"/>
                      </a:lnTo>
                      <a:lnTo>
                        <a:pt x="2692" y="999"/>
                      </a:lnTo>
                      <a:lnTo>
                        <a:pt x="2642" y="935"/>
                      </a:lnTo>
                      <a:lnTo>
                        <a:pt x="2589" y="874"/>
                      </a:lnTo>
                      <a:lnTo>
                        <a:pt x="2531" y="816"/>
                      </a:lnTo>
                      <a:lnTo>
                        <a:pt x="2470" y="763"/>
                      </a:lnTo>
                      <a:lnTo>
                        <a:pt x="2406" y="713"/>
                      </a:lnTo>
                      <a:lnTo>
                        <a:pt x="2338" y="669"/>
                      </a:lnTo>
                      <a:lnTo>
                        <a:pt x="2267" y="629"/>
                      </a:lnTo>
                      <a:lnTo>
                        <a:pt x="2194" y="593"/>
                      </a:lnTo>
                      <a:lnTo>
                        <a:pt x="2117" y="562"/>
                      </a:lnTo>
                      <a:lnTo>
                        <a:pt x="2038" y="536"/>
                      </a:lnTo>
                      <a:lnTo>
                        <a:pt x="1958" y="515"/>
                      </a:lnTo>
                      <a:lnTo>
                        <a:pt x="1874" y="501"/>
                      </a:lnTo>
                      <a:lnTo>
                        <a:pt x="1789" y="492"/>
                      </a:lnTo>
                      <a:lnTo>
                        <a:pt x="1702" y="489"/>
                      </a:lnTo>
                      <a:close/>
                      <a:moveTo>
                        <a:pt x="1701" y="0"/>
                      </a:moveTo>
                      <a:lnTo>
                        <a:pt x="1805" y="3"/>
                      </a:lnTo>
                      <a:lnTo>
                        <a:pt x="1906" y="12"/>
                      </a:lnTo>
                      <a:lnTo>
                        <a:pt x="2007" y="28"/>
                      </a:lnTo>
                      <a:lnTo>
                        <a:pt x="2105" y="48"/>
                      </a:lnTo>
                      <a:lnTo>
                        <a:pt x="2201" y="74"/>
                      </a:lnTo>
                      <a:lnTo>
                        <a:pt x="2295" y="106"/>
                      </a:lnTo>
                      <a:lnTo>
                        <a:pt x="2386" y="143"/>
                      </a:lnTo>
                      <a:lnTo>
                        <a:pt x="2474" y="186"/>
                      </a:lnTo>
                      <a:lnTo>
                        <a:pt x="2560" y="232"/>
                      </a:lnTo>
                      <a:lnTo>
                        <a:pt x="2642" y="284"/>
                      </a:lnTo>
                      <a:lnTo>
                        <a:pt x="2722" y="339"/>
                      </a:lnTo>
                      <a:lnTo>
                        <a:pt x="2797" y="400"/>
                      </a:lnTo>
                      <a:lnTo>
                        <a:pt x="2869" y="464"/>
                      </a:lnTo>
                      <a:lnTo>
                        <a:pt x="2938" y="533"/>
                      </a:lnTo>
                      <a:lnTo>
                        <a:pt x="3002" y="605"/>
                      </a:lnTo>
                      <a:lnTo>
                        <a:pt x="3063" y="680"/>
                      </a:lnTo>
                      <a:lnTo>
                        <a:pt x="3119" y="760"/>
                      </a:lnTo>
                      <a:lnTo>
                        <a:pt x="3170" y="842"/>
                      </a:lnTo>
                      <a:lnTo>
                        <a:pt x="3216" y="928"/>
                      </a:lnTo>
                      <a:lnTo>
                        <a:pt x="3259" y="1016"/>
                      </a:lnTo>
                      <a:lnTo>
                        <a:pt x="3296" y="1107"/>
                      </a:lnTo>
                      <a:lnTo>
                        <a:pt x="3328" y="1201"/>
                      </a:lnTo>
                      <a:lnTo>
                        <a:pt x="3354" y="1297"/>
                      </a:lnTo>
                      <a:lnTo>
                        <a:pt x="3374" y="1395"/>
                      </a:lnTo>
                      <a:lnTo>
                        <a:pt x="3390" y="1496"/>
                      </a:lnTo>
                      <a:lnTo>
                        <a:pt x="3399" y="1597"/>
                      </a:lnTo>
                      <a:lnTo>
                        <a:pt x="3402" y="1701"/>
                      </a:lnTo>
                      <a:lnTo>
                        <a:pt x="3399" y="1805"/>
                      </a:lnTo>
                      <a:lnTo>
                        <a:pt x="3390" y="1906"/>
                      </a:lnTo>
                      <a:lnTo>
                        <a:pt x="3374" y="2007"/>
                      </a:lnTo>
                      <a:lnTo>
                        <a:pt x="3354" y="2105"/>
                      </a:lnTo>
                      <a:lnTo>
                        <a:pt x="3328" y="2201"/>
                      </a:lnTo>
                      <a:lnTo>
                        <a:pt x="3296" y="2295"/>
                      </a:lnTo>
                      <a:lnTo>
                        <a:pt x="3259" y="2386"/>
                      </a:lnTo>
                      <a:lnTo>
                        <a:pt x="3216" y="2474"/>
                      </a:lnTo>
                      <a:lnTo>
                        <a:pt x="3170" y="2560"/>
                      </a:lnTo>
                      <a:lnTo>
                        <a:pt x="3119" y="2642"/>
                      </a:lnTo>
                      <a:lnTo>
                        <a:pt x="3063" y="2722"/>
                      </a:lnTo>
                      <a:lnTo>
                        <a:pt x="3002" y="2797"/>
                      </a:lnTo>
                      <a:lnTo>
                        <a:pt x="2938" y="2869"/>
                      </a:lnTo>
                      <a:lnTo>
                        <a:pt x="2869" y="2938"/>
                      </a:lnTo>
                      <a:lnTo>
                        <a:pt x="2797" y="3002"/>
                      </a:lnTo>
                      <a:lnTo>
                        <a:pt x="2722" y="3063"/>
                      </a:lnTo>
                      <a:lnTo>
                        <a:pt x="2642" y="3119"/>
                      </a:lnTo>
                      <a:lnTo>
                        <a:pt x="2560" y="3170"/>
                      </a:lnTo>
                      <a:lnTo>
                        <a:pt x="2474" y="3216"/>
                      </a:lnTo>
                      <a:lnTo>
                        <a:pt x="2386" y="3259"/>
                      </a:lnTo>
                      <a:lnTo>
                        <a:pt x="2295" y="3296"/>
                      </a:lnTo>
                      <a:lnTo>
                        <a:pt x="2201" y="3328"/>
                      </a:lnTo>
                      <a:lnTo>
                        <a:pt x="2105" y="3354"/>
                      </a:lnTo>
                      <a:lnTo>
                        <a:pt x="2007" y="3374"/>
                      </a:lnTo>
                      <a:lnTo>
                        <a:pt x="1906" y="3390"/>
                      </a:lnTo>
                      <a:lnTo>
                        <a:pt x="1805" y="3399"/>
                      </a:lnTo>
                      <a:lnTo>
                        <a:pt x="1701" y="3402"/>
                      </a:lnTo>
                      <a:lnTo>
                        <a:pt x="1700" y="3402"/>
                      </a:lnTo>
                      <a:lnTo>
                        <a:pt x="1597" y="3399"/>
                      </a:lnTo>
                      <a:lnTo>
                        <a:pt x="1496" y="3390"/>
                      </a:lnTo>
                      <a:lnTo>
                        <a:pt x="1395" y="3374"/>
                      </a:lnTo>
                      <a:lnTo>
                        <a:pt x="1297" y="3354"/>
                      </a:lnTo>
                      <a:lnTo>
                        <a:pt x="1201" y="3328"/>
                      </a:lnTo>
                      <a:lnTo>
                        <a:pt x="1107" y="3296"/>
                      </a:lnTo>
                      <a:lnTo>
                        <a:pt x="1016" y="3259"/>
                      </a:lnTo>
                      <a:lnTo>
                        <a:pt x="928" y="3216"/>
                      </a:lnTo>
                      <a:lnTo>
                        <a:pt x="842" y="3170"/>
                      </a:lnTo>
                      <a:lnTo>
                        <a:pt x="760" y="3119"/>
                      </a:lnTo>
                      <a:lnTo>
                        <a:pt x="680" y="3063"/>
                      </a:lnTo>
                      <a:lnTo>
                        <a:pt x="605" y="3002"/>
                      </a:lnTo>
                      <a:lnTo>
                        <a:pt x="533" y="2938"/>
                      </a:lnTo>
                      <a:lnTo>
                        <a:pt x="464" y="2869"/>
                      </a:lnTo>
                      <a:lnTo>
                        <a:pt x="400" y="2797"/>
                      </a:lnTo>
                      <a:lnTo>
                        <a:pt x="339" y="2722"/>
                      </a:lnTo>
                      <a:lnTo>
                        <a:pt x="284" y="2642"/>
                      </a:lnTo>
                      <a:lnTo>
                        <a:pt x="232" y="2560"/>
                      </a:lnTo>
                      <a:lnTo>
                        <a:pt x="186" y="2474"/>
                      </a:lnTo>
                      <a:lnTo>
                        <a:pt x="143" y="2386"/>
                      </a:lnTo>
                      <a:lnTo>
                        <a:pt x="106" y="2295"/>
                      </a:lnTo>
                      <a:lnTo>
                        <a:pt x="74" y="2201"/>
                      </a:lnTo>
                      <a:lnTo>
                        <a:pt x="48" y="2105"/>
                      </a:lnTo>
                      <a:lnTo>
                        <a:pt x="28" y="2007"/>
                      </a:lnTo>
                      <a:lnTo>
                        <a:pt x="12" y="1906"/>
                      </a:lnTo>
                      <a:lnTo>
                        <a:pt x="3" y="1805"/>
                      </a:lnTo>
                      <a:lnTo>
                        <a:pt x="0" y="1701"/>
                      </a:lnTo>
                      <a:lnTo>
                        <a:pt x="3" y="1597"/>
                      </a:lnTo>
                      <a:lnTo>
                        <a:pt x="12" y="1496"/>
                      </a:lnTo>
                      <a:lnTo>
                        <a:pt x="28" y="1395"/>
                      </a:lnTo>
                      <a:lnTo>
                        <a:pt x="48" y="1297"/>
                      </a:lnTo>
                      <a:lnTo>
                        <a:pt x="74" y="1201"/>
                      </a:lnTo>
                      <a:lnTo>
                        <a:pt x="106" y="1107"/>
                      </a:lnTo>
                      <a:lnTo>
                        <a:pt x="143" y="1016"/>
                      </a:lnTo>
                      <a:lnTo>
                        <a:pt x="186" y="928"/>
                      </a:lnTo>
                      <a:lnTo>
                        <a:pt x="232" y="842"/>
                      </a:lnTo>
                      <a:lnTo>
                        <a:pt x="284" y="760"/>
                      </a:lnTo>
                      <a:lnTo>
                        <a:pt x="339" y="680"/>
                      </a:lnTo>
                      <a:lnTo>
                        <a:pt x="400" y="605"/>
                      </a:lnTo>
                      <a:lnTo>
                        <a:pt x="464" y="533"/>
                      </a:lnTo>
                      <a:lnTo>
                        <a:pt x="533" y="464"/>
                      </a:lnTo>
                      <a:lnTo>
                        <a:pt x="605" y="400"/>
                      </a:lnTo>
                      <a:lnTo>
                        <a:pt x="680" y="339"/>
                      </a:lnTo>
                      <a:lnTo>
                        <a:pt x="760" y="284"/>
                      </a:lnTo>
                      <a:lnTo>
                        <a:pt x="842" y="232"/>
                      </a:lnTo>
                      <a:lnTo>
                        <a:pt x="928" y="186"/>
                      </a:lnTo>
                      <a:lnTo>
                        <a:pt x="1016" y="143"/>
                      </a:lnTo>
                      <a:lnTo>
                        <a:pt x="1107" y="106"/>
                      </a:lnTo>
                      <a:lnTo>
                        <a:pt x="1201" y="74"/>
                      </a:lnTo>
                      <a:lnTo>
                        <a:pt x="1297" y="48"/>
                      </a:lnTo>
                      <a:lnTo>
                        <a:pt x="1395" y="28"/>
                      </a:lnTo>
                      <a:lnTo>
                        <a:pt x="1496" y="12"/>
                      </a:lnTo>
                      <a:lnTo>
                        <a:pt x="1597" y="3"/>
                      </a:lnTo>
                      <a:lnTo>
                        <a:pt x="1701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7141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5166856" y="2500427"/>
            <a:ext cx="1858289" cy="1857146"/>
            <a:chOff x="5166856" y="2500427"/>
            <a:chExt cx="1858289" cy="1857146"/>
          </a:xfrm>
        </p:grpSpPr>
        <p:sp>
          <p:nvSpPr>
            <p:cNvPr id="13" name="직사각형 12"/>
            <p:cNvSpPr/>
            <p:nvPr/>
          </p:nvSpPr>
          <p:spPr>
            <a:xfrm>
              <a:off x="5166856" y="2500427"/>
              <a:ext cx="1858289" cy="1857146"/>
            </a:xfrm>
            <a:prstGeom prst="rect">
              <a:avLst/>
            </a:prstGeom>
            <a:noFill/>
            <a:ln w="698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8" name="직선 연결선 17"/>
            <p:cNvCxnSpPr>
              <a:cxnSpLocks/>
            </p:cNvCxnSpPr>
            <p:nvPr/>
          </p:nvCxnSpPr>
          <p:spPr>
            <a:xfrm>
              <a:off x="5963584" y="4006067"/>
              <a:ext cx="223855" cy="0"/>
            </a:xfrm>
            <a:prstGeom prst="line">
              <a:avLst/>
            </a:prstGeom>
            <a:ln w="7620">
              <a:solidFill>
                <a:srgbClr val="40404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직사각형 18"/>
            <p:cNvSpPr/>
            <p:nvPr/>
          </p:nvSpPr>
          <p:spPr>
            <a:xfrm>
              <a:off x="5358007" y="2961037"/>
              <a:ext cx="1435008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요구사항</a:t>
              </a:r>
              <a:endParaRPr lang="en-US" altLang="ko-KR" sz="2800" dirty="0">
                <a:ln>
                  <a:solidFill>
                    <a:srgbClr val="404040">
                      <a:alpha val="50000"/>
                    </a:srgbClr>
                  </a:solidFill>
                </a:ln>
                <a:solidFill>
                  <a:srgbClr val="404040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endParaRPr>
            </a:p>
            <a:p>
              <a:pPr algn="ctr"/>
              <a:r>
                <a:rPr lang="ko-KR" altLang="en-US" sz="2800" dirty="0">
                  <a:ln>
                    <a:solidFill>
                      <a:srgbClr val="404040">
                        <a:alpha val="50000"/>
                      </a:srgbClr>
                    </a:solidFill>
                  </a:ln>
                  <a:solidFill>
                    <a:srgbClr val="404040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rPr>
                <a:t>설계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5874270" y="1706727"/>
            <a:ext cx="44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303030">
                      <a:alpha val="20000"/>
                    </a:srgbClr>
                  </a:solidFill>
                </a:ln>
                <a:solidFill>
                  <a:srgbClr val="30303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51096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9CD86C-0BB8-444A-B7E4-0A124EE1F448}"/>
              </a:ext>
            </a:extLst>
          </p:cNvPr>
          <p:cNvSpPr txBox="1"/>
          <p:nvPr/>
        </p:nvSpPr>
        <p:spPr>
          <a:xfrm>
            <a:off x="382669" y="586936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DB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요구사항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1D6910CE-C948-4B2D-BEA9-354F06575D87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8A9BCC7-FF87-49B2-8124-CD114C7DCFB5}"/>
              </a:ext>
            </a:extLst>
          </p:cNvPr>
          <p:cNvSpPr/>
          <p:nvPr/>
        </p:nvSpPr>
        <p:spPr>
          <a:xfrm>
            <a:off x="142330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9C16983-323A-46B6-AFA4-009E6E9274CE}"/>
              </a:ext>
            </a:extLst>
          </p:cNvPr>
          <p:cNvGrpSpPr/>
          <p:nvPr/>
        </p:nvGrpSpPr>
        <p:grpSpPr>
          <a:xfrm>
            <a:off x="382669" y="1222539"/>
            <a:ext cx="5407231" cy="2939679"/>
            <a:chOff x="382669" y="1222539"/>
            <a:chExt cx="5407231" cy="2939679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2A6CA74-FBE5-43B3-AF10-3BE73523CFB6}"/>
                </a:ext>
              </a:extLst>
            </p:cNvPr>
            <p:cNvGrpSpPr/>
            <p:nvPr/>
          </p:nvGrpSpPr>
          <p:grpSpPr>
            <a:xfrm>
              <a:off x="382669" y="1867533"/>
              <a:ext cx="5407231" cy="2294685"/>
              <a:chOff x="287395" y="2416795"/>
              <a:chExt cx="5407231" cy="2294685"/>
            </a:xfrm>
          </p:grpSpPr>
          <p:grpSp>
            <p:nvGrpSpPr>
              <p:cNvPr id="124" name="Group 14">
                <a:extLst>
                  <a:ext uri="{FF2B5EF4-FFF2-40B4-BE49-F238E27FC236}">
                    <a16:creationId xmlns:a16="http://schemas.microsoft.com/office/drawing/2014/main" id="{91A40A02-CE06-4A32-8BDC-9E1251876F5D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87395" y="2588561"/>
                <a:ext cx="164581" cy="164581"/>
                <a:chOff x="1772" y="2535"/>
                <a:chExt cx="1134" cy="1134"/>
              </a:xfrm>
              <a:solidFill>
                <a:srgbClr val="45C3B8"/>
              </a:solidFill>
            </p:grpSpPr>
            <p:sp>
              <p:nvSpPr>
                <p:cNvPr id="143" name="Freeform 16">
                  <a:extLst>
                    <a:ext uri="{FF2B5EF4-FFF2-40B4-BE49-F238E27FC236}">
                      <a16:creationId xmlns:a16="http://schemas.microsoft.com/office/drawing/2014/main" id="{C177D382-72CB-4B76-B281-8AB47E7572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1" y="2909"/>
                  <a:ext cx="377" cy="376"/>
                </a:xfrm>
                <a:custGeom>
                  <a:avLst/>
                  <a:gdLst>
                    <a:gd name="T0" fmla="*/ 1090 w 1129"/>
                    <a:gd name="T1" fmla="*/ 0 h 1126"/>
                    <a:gd name="T2" fmla="*/ 1105 w 1129"/>
                    <a:gd name="T3" fmla="*/ 0 h 1126"/>
                    <a:gd name="T4" fmla="*/ 1117 w 1129"/>
                    <a:gd name="T5" fmla="*/ 4 h 1126"/>
                    <a:gd name="T6" fmla="*/ 1125 w 1129"/>
                    <a:gd name="T7" fmla="*/ 12 h 1126"/>
                    <a:gd name="T8" fmla="*/ 1129 w 1129"/>
                    <a:gd name="T9" fmla="*/ 23 h 1126"/>
                    <a:gd name="T10" fmla="*/ 1129 w 1129"/>
                    <a:gd name="T11" fmla="*/ 38 h 1126"/>
                    <a:gd name="T12" fmla="*/ 1125 w 1129"/>
                    <a:gd name="T13" fmla="*/ 56 h 1126"/>
                    <a:gd name="T14" fmla="*/ 1118 w 1129"/>
                    <a:gd name="T15" fmla="*/ 78 h 1126"/>
                    <a:gd name="T16" fmla="*/ 677 w 1129"/>
                    <a:gd name="T17" fmla="*/ 1032 h 1126"/>
                    <a:gd name="T18" fmla="*/ 662 w 1129"/>
                    <a:gd name="T19" fmla="*/ 1063 h 1126"/>
                    <a:gd name="T20" fmla="*/ 648 w 1129"/>
                    <a:gd name="T21" fmla="*/ 1087 h 1126"/>
                    <a:gd name="T22" fmla="*/ 633 w 1129"/>
                    <a:gd name="T23" fmla="*/ 1107 h 1126"/>
                    <a:gd name="T24" fmla="*/ 620 w 1129"/>
                    <a:gd name="T25" fmla="*/ 1119 h 1126"/>
                    <a:gd name="T26" fmla="*/ 608 w 1129"/>
                    <a:gd name="T27" fmla="*/ 1126 h 1126"/>
                    <a:gd name="T28" fmla="*/ 597 w 1129"/>
                    <a:gd name="T29" fmla="*/ 1126 h 1126"/>
                    <a:gd name="T30" fmla="*/ 588 w 1129"/>
                    <a:gd name="T31" fmla="*/ 1121 h 1126"/>
                    <a:gd name="T32" fmla="*/ 579 w 1129"/>
                    <a:gd name="T33" fmla="*/ 1110 h 1126"/>
                    <a:gd name="T34" fmla="*/ 572 w 1129"/>
                    <a:gd name="T35" fmla="*/ 1093 h 1126"/>
                    <a:gd name="T36" fmla="*/ 568 w 1129"/>
                    <a:gd name="T37" fmla="*/ 1070 h 1126"/>
                    <a:gd name="T38" fmla="*/ 565 w 1129"/>
                    <a:gd name="T39" fmla="*/ 1041 h 1126"/>
                    <a:gd name="T40" fmla="*/ 564 w 1129"/>
                    <a:gd name="T41" fmla="*/ 1007 h 1126"/>
                    <a:gd name="T42" fmla="*/ 564 w 1129"/>
                    <a:gd name="T43" fmla="*/ 711 h 1126"/>
                    <a:gd name="T44" fmla="*/ 561 w 1129"/>
                    <a:gd name="T45" fmla="*/ 684 h 1126"/>
                    <a:gd name="T46" fmla="*/ 553 w 1129"/>
                    <a:gd name="T47" fmla="*/ 658 h 1126"/>
                    <a:gd name="T48" fmla="*/ 540 w 1129"/>
                    <a:gd name="T49" fmla="*/ 635 h 1126"/>
                    <a:gd name="T50" fmla="*/ 524 w 1129"/>
                    <a:gd name="T51" fmla="*/ 615 h 1126"/>
                    <a:gd name="T52" fmla="*/ 503 w 1129"/>
                    <a:gd name="T53" fmla="*/ 599 h 1126"/>
                    <a:gd name="T54" fmla="*/ 481 w 1129"/>
                    <a:gd name="T55" fmla="*/ 585 h 1126"/>
                    <a:gd name="T56" fmla="*/ 455 w 1129"/>
                    <a:gd name="T57" fmla="*/ 577 h 1126"/>
                    <a:gd name="T58" fmla="*/ 428 w 1129"/>
                    <a:gd name="T59" fmla="*/ 575 h 1126"/>
                    <a:gd name="T60" fmla="*/ 121 w 1129"/>
                    <a:gd name="T61" fmla="*/ 575 h 1126"/>
                    <a:gd name="T62" fmla="*/ 86 w 1129"/>
                    <a:gd name="T63" fmla="*/ 574 h 1126"/>
                    <a:gd name="T64" fmla="*/ 57 w 1129"/>
                    <a:gd name="T65" fmla="*/ 571 h 1126"/>
                    <a:gd name="T66" fmla="*/ 34 w 1129"/>
                    <a:gd name="T67" fmla="*/ 566 h 1126"/>
                    <a:gd name="T68" fmla="*/ 17 w 1129"/>
                    <a:gd name="T69" fmla="*/ 559 h 1126"/>
                    <a:gd name="T70" fmla="*/ 5 w 1129"/>
                    <a:gd name="T71" fmla="*/ 551 h 1126"/>
                    <a:gd name="T72" fmla="*/ 0 w 1129"/>
                    <a:gd name="T73" fmla="*/ 541 h 1126"/>
                    <a:gd name="T74" fmla="*/ 1 w 1129"/>
                    <a:gd name="T75" fmla="*/ 530 h 1126"/>
                    <a:gd name="T76" fmla="*/ 7 w 1129"/>
                    <a:gd name="T77" fmla="*/ 517 h 1126"/>
                    <a:gd name="T78" fmla="*/ 21 w 1129"/>
                    <a:gd name="T79" fmla="*/ 504 h 1126"/>
                    <a:gd name="T80" fmla="*/ 39 w 1129"/>
                    <a:gd name="T81" fmla="*/ 490 h 1126"/>
                    <a:gd name="T82" fmla="*/ 64 w 1129"/>
                    <a:gd name="T83" fmla="*/ 475 h 1126"/>
                    <a:gd name="T84" fmla="*/ 95 w 1129"/>
                    <a:gd name="T85" fmla="*/ 459 h 1126"/>
                    <a:gd name="T86" fmla="*/ 1051 w 1129"/>
                    <a:gd name="T87" fmla="*/ 12 h 1126"/>
                    <a:gd name="T88" fmla="*/ 1072 w 1129"/>
                    <a:gd name="T89" fmla="*/ 4 h 1126"/>
                    <a:gd name="T90" fmla="*/ 1090 w 1129"/>
                    <a:gd name="T91" fmla="*/ 0 h 1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9" h="1126">
                      <a:moveTo>
                        <a:pt x="1090" y="0"/>
                      </a:moveTo>
                      <a:lnTo>
                        <a:pt x="1105" y="0"/>
                      </a:lnTo>
                      <a:lnTo>
                        <a:pt x="1117" y="4"/>
                      </a:lnTo>
                      <a:lnTo>
                        <a:pt x="1125" y="12"/>
                      </a:lnTo>
                      <a:lnTo>
                        <a:pt x="1129" y="23"/>
                      </a:lnTo>
                      <a:lnTo>
                        <a:pt x="1129" y="38"/>
                      </a:lnTo>
                      <a:lnTo>
                        <a:pt x="1125" y="56"/>
                      </a:lnTo>
                      <a:lnTo>
                        <a:pt x="1118" y="78"/>
                      </a:lnTo>
                      <a:lnTo>
                        <a:pt x="677" y="1032"/>
                      </a:lnTo>
                      <a:lnTo>
                        <a:pt x="662" y="1063"/>
                      </a:lnTo>
                      <a:lnTo>
                        <a:pt x="648" y="1087"/>
                      </a:lnTo>
                      <a:lnTo>
                        <a:pt x="633" y="1107"/>
                      </a:lnTo>
                      <a:lnTo>
                        <a:pt x="620" y="1119"/>
                      </a:lnTo>
                      <a:lnTo>
                        <a:pt x="608" y="1126"/>
                      </a:lnTo>
                      <a:lnTo>
                        <a:pt x="597" y="1126"/>
                      </a:lnTo>
                      <a:lnTo>
                        <a:pt x="588" y="1121"/>
                      </a:lnTo>
                      <a:lnTo>
                        <a:pt x="579" y="1110"/>
                      </a:lnTo>
                      <a:lnTo>
                        <a:pt x="572" y="1093"/>
                      </a:lnTo>
                      <a:lnTo>
                        <a:pt x="568" y="1070"/>
                      </a:lnTo>
                      <a:lnTo>
                        <a:pt x="565" y="1041"/>
                      </a:lnTo>
                      <a:lnTo>
                        <a:pt x="564" y="1007"/>
                      </a:lnTo>
                      <a:lnTo>
                        <a:pt x="564" y="711"/>
                      </a:lnTo>
                      <a:lnTo>
                        <a:pt x="561" y="684"/>
                      </a:lnTo>
                      <a:lnTo>
                        <a:pt x="553" y="658"/>
                      </a:lnTo>
                      <a:lnTo>
                        <a:pt x="540" y="635"/>
                      </a:lnTo>
                      <a:lnTo>
                        <a:pt x="524" y="615"/>
                      </a:lnTo>
                      <a:lnTo>
                        <a:pt x="503" y="599"/>
                      </a:lnTo>
                      <a:lnTo>
                        <a:pt x="481" y="585"/>
                      </a:lnTo>
                      <a:lnTo>
                        <a:pt x="455" y="577"/>
                      </a:lnTo>
                      <a:lnTo>
                        <a:pt x="428" y="575"/>
                      </a:lnTo>
                      <a:lnTo>
                        <a:pt x="121" y="575"/>
                      </a:lnTo>
                      <a:lnTo>
                        <a:pt x="86" y="574"/>
                      </a:lnTo>
                      <a:lnTo>
                        <a:pt x="57" y="571"/>
                      </a:lnTo>
                      <a:lnTo>
                        <a:pt x="34" y="566"/>
                      </a:lnTo>
                      <a:lnTo>
                        <a:pt x="17" y="559"/>
                      </a:lnTo>
                      <a:lnTo>
                        <a:pt x="5" y="551"/>
                      </a:lnTo>
                      <a:lnTo>
                        <a:pt x="0" y="541"/>
                      </a:lnTo>
                      <a:lnTo>
                        <a:pt x="1" y="530"/>
                      </a:lnTo>
                      <a:lnTo>
                        <a:pt x="7" y="517"/>
                      </a:lnTo>
                      <a:lnTo>
                        <a:pt x="21" y="504"/>
                      </a:lnTo>
                      <a:lnTo>
                        <a:pt x="39" y="490"/>
                      </a:lnTo>
                      <a:lnTo>
                        <a:pt x="64" y="475"/>
                      </a:lnTo>
                      <a:lnTo>
                        <a:pt x="95" y="459"/>
                      </a:lnTo>
                      <a:lnTo>
                        <a:pt x="1051" y="12"/>
                      </a:lnTo>
                      <a:lnTo>
                        <a:pt x="1072" y="4"/>
                      </a:lnTo>
                      <a:lnTo>
                        <a:pt x="109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44" name="Freeform 17">
                  <a:extLst>
                    <a:ext uri="{FF2B5EF4-FFF2-40B4-BE49-F238E27FC236}">
                      <a16:creationId xmlns:a16="http://schemas.microsoft.com/office/drawing/2014/main" id="{A0061187-C398-4F85-A2BF-9457D707E4B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72" y="2535"/>
                  <a:ext cx="1134" cy="1134"/>
                </a:xfrm>
                <a:custGeom>
                  <a:avLst/>
                  <a:gdLst>
                    <a:gd name="T0" fmla="*/ 1447 w 3402"/>
                    <a:gd name="T1" fmla="*/ 515 h 3402"/>
                    <a:gd name="T2" fmla="*/ 1138 w 3402"/>
                    <a:gd name="T3" fmla="*/ 629 h 3402"/>
                    <a:gd name="T4" fmla="*/ 874 w 3402"/>
                    <a:gd name="T5" fmla="*/ 816 h 3402"/>
                    <a:gd name="T6" fmla="*/ 669 w 3402"/>
                    <a:gd name="T7" fmla="*/ 1067 h 3402"/>
                    <a:gd name="T8" fmla="*/ 536 w 3402"/>
                    <a:gd name="T9" fmla="*/ 1367 h 3402"/>
                    <a:gd name="T10" fmla="*/ 489 w 3402"/>
                    <a:gd name="T11" fmla="*/ 1702 h 3402"/>
                    <a:gd name="T12" fmla="*/ 536 w 3402"/>
                    <a:gd name="T13" fmla="*/ 2038 h 3402"/>
                    <a:gd name="T14" fmla="*/ 669 w 3402"/>
                    <a:gd name="T15" fmla="*/ 2338 h 3402"/>
                    <a:gd name="T16" fmla="*/ 874 w 3402"/>
                    <a:gd name="T17" fmla="*/ 2589 h 3402"/>
                    <a:gd name="T18" fmla="*/ 1138 w 3402"/>
                    <a:gd name="T19" fmla="*/ 2776 h 3402"/>
                    <a:gd name="T20" fmla="*/ 1447 w 3402"/>
                    <a:gd name="T21" fmla="*/ 2889 h 3402"/>
                    <a:gd name="T22" fmla="*/ 1790 w 3402"/>
                    <a:gd name="T23" fmla="*/ 2913 h 3402"/>
                    <a:gd name="T24" fmla="*/ 2117 w 3402"/>
                    <a:gd name="T25" fmla="*/ 2843 h 3402"/>
                    <a:gd name="T26" fmla="*/ 2406 w 3402"/>
                    <a:gd name="T27" fmla="*/ 2692 h 3402"/>
                    <a:gd name="T28" fmla="*/ 2642 w 3402"/>
                    <a:gd name="T29" fmla="*/ 2470 h 3402"/>
                    <a:gd name="T30" fmla="*/ 2812 w 3402"/>
                    <a:gd name="T31" fmla="*/ 2194 h 3402"/>
                    <a:gd name="T32" fmla="*/ 2904 w 3402"/>
                    <a:gd name="T33" fmla="*/ 1874 h 3402"/>
                    <a:gd name="T34" fmla="*/ 2904 w 3402"/>
                    <a:gd name="T35" fmla="*/ 1531 h 3402"/>
                    <a:gd name="T36" fmla="*/ 2812 w 3402"/>
                    <a:gd name="T37" fmla="*/ 1211 h 3402"/>
                    <a:gd name="T38" fmla="*/ 2642 w 3402"/>
                    <a:gd name="T39" fmla="*/ 935 h 3402"/>
                    <a:gd name="T40" fmla="*/ 2406 w 3402"/>
                    <a:gd name="T41" fmla="*/ 713 h 3402"/>
                    <a:gd name="T42" fmla="*/ 2117 w 3402"/>
                    <a:gd name="T43" fmla="*/ 562 h 3402"/>
                    <a:gd name="T44" fmla="*/ 1789 w 3402"/>
                    <a:gd name="T45" fmla="*/ 492 h 3402"/>
                    <a:gd name="T46" fmla="*/ 1906 w 3402"/>
                    <a:gd name="T47" fmla="*/ 12 h 3402"/>
                    <a:gd name="T48" fmla="*/ 2295 w 3402"/>
                    <a:gd name="T49" fmla="*/ 106 h 3402"/>
                    <a:gd name="T50" fmla="*/ 2642 w 3402"/>
                    <a:gd name="T51" fmla="*/ 284 h 3402"/>
                    <a:gd name="T52" fmla="*/ 2938 w 3402"/>
                    <a:gd name="T53" fmla="*/ 533 h 3402"/>
                    <a:gd name="T54" fmla="*/ 3170 w 3402"/>
                    <a:gd name="T55" fmla="*/ 842 h 3402"/>
                    <a:gd name="T56" fmla="*/ 3328 w 3402"/>
                    <a:gd name="T57" fmla="*/ 1201 h 3402"/>
                    <a:gd name="T58" fmla="*/ 3399 w 3402"/>
                    <a:gd name="T59" fmla="*/ 1597 h 3402"/>
                    <a:gd name="T60" fmla="*/ 3374 w 3402"/>
                    <a:gd name="T61" fmla="*/ 2007 h 3402"/>
                    <a:gd name="T62" fmla="*/ 3259 w 3402"/>
                    <a:gd name="T63" fmla="*/ 2386 h 3402"/>
                    <a:gd name="T64" fmla="*/ 3063 w 3402"/>
                    <a:gd name="T65" fmla="*/ 2722 h 3402"/>
                    <a:gd name="T66" fmla="*/ 2797 w 3402"/>
                    <a:gd name="T67" fmla="*/ 3002 h 3402"/>
                    <a:gd name="T68" fmla="*/ 2474 w 3402"/>
                    <a:gd name="T69" fmla="*/ 3216 h 3402"/>
                    <a:gd name="T70" fmla="*/ 2105 w 3402"/>
                    <a:gd name="T71" fmla="*/ 3354 h 3402"/>
                    <a:gd name="T72" fmla="*/ 1701 w 3402"/>
                    <a:gd name="T73" fmla="*/ 3402 h 3402"/>
                    <a:gd name="T74" fmla="*/ 1395 w 3402"/>
                    <a:gd name="T75" fmla="*/ 3374 h 3402"/>
                    <a:gd name="T76" fmla="*/ 1016 w 3402"/>
                    <a:gd name="T77" fmla="*/ 3259 h 3402"/>
                    <a:gd name="T78" fmla="*/ 680 w 3402"/>
                    <a:gd name="T79" fmla="*/ 3063 h 3402"/>
                    <a:gd name="T80" fmla="*/ 400 w 3402"/>
                    <a:gd name="T81" fmla="*/ 2797 h 3402"/>
                    <a:gd name="T82" fmla="*/ 186 w 3402"/>
                    <a:gd name="T83" fmla="*/ 2474 h 3402"/>
                    <a:gd name="T84" fmla="*/ 48 w 3402"/>
                    <a:gd name="T85" fmla="*/ 2105 h 3402"/>
                    <a:gd name="T86" fmla="*/ 0 w 3402"/>
                    <a:gd name="T87" fmla="*/ 1701 h 3402"/>
                    <a:gd name="T88" fmla="*/ 48 w 3402"/>
                    <a:gd name="T89" fmla="*/ 1297 h 3402"/>
                    <a:gd name="T90" fmla="*/ 186 w 3402"/>
                    <a:gd name="T91" fmla="*/ 928 h 3402"/>
                    <a:gd name="T92" fmla="*/ 400 w 3402"/>
                    <a:gd name="T93" fmla="*/ 605 h 3402"/>
                    <a:gd name="T94" fmla="*/ 680 w 3402"/>
                    <a:gd name="T95" fmla="*/ 339 h 3402"/>
                    <a:gd name="T96" fmla="*/ 1016 w 3402"/>
                    <a:gd name="T97" fmla="*/ 143 h 3402"/>
                    <a:gd name="T98" fmla="*/ 1395 w 3402"/>
                    <a:gd name="T99" fmla="*/ 28 h 3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402" h="3402">
                      <a:moveTo>
                        <a:pt x="1702" y="489"/>
                      </a:moveTo>
                      <a:lnTo>
                        <a:pt x="1615" y="492"/>
                      </a:lnTo>
                      <a:lnTo>
                        <a:pt x="1531" y="501"/>
                      </a:lnTo>
                      <a:lnTo>
                        <a:pt x="1447" y="515"/>
                      </a:lnTo>
                      <a:lnTo>
                        <a:pt x="1367" y="536"/>
                      </a:lnTo>
                      <a:lnTo>
                        <a:pt x="1288" y="562"/>
                      </a:lnTo>
                      <a:lnTo>
                        <a:pt x="1211" y="593"/>
                      </a:lnTo>
                      <a:lnTo>
                        <a:pt x="1138" y="629"/>
                      </a:lnTo>
                      <a:lnTo>
                        <a:pt x="1067" y="669"/>
                      </a:lnTo>
                      <a:lnTo>
                        <a:pt x="999" y="713"/>
                      </a:lnTo>
                      <a:lnTo>
                        <a:pt x="935" y="763"/>
                      </a:lnTo>
                      <a:lnTo>
                        <a:pt x="874" y="816"/>
                      </a:lnTo>
                      <a:lnTo>
                        <a:pt x="816" y="874"/>
                      </a:lnTo>
                      <a:lnTo>
                        <a:pt x="763" y="935"/>
                      </a:lnTo>
                      <a:lnTo>
                        <a:pt x="713" y="999"/>
                      </a:lnTo>
                      <a:lnTo>
                        <a:pt x="669" y="1067"/>
                      </a:lnTo>
                      <a:lnTo>
                        <a:pt x="629" y="1138"/>
                      </a:lnTo>
                      <a:lnTo>
                        <a:pt x="593" y="1211"/>
                      </a:lnTo>
                      <a:lnTo>
                        <a:pt x="562" y="1288"/>
                      </a:lnTo>
                      <a:lnTo>
                        <a:pt x="536" y="1367"/>
                      </a:lnTo>
                      <a:lnTo>
                        <a:pt x="515" y="1447"/>
                      </a:lnTo>
                      <a:lnTo>
                        <a:pt x="501" y="1531"/>
                      </a:lnTo>
                      <a:lnTo>
                        <a:pt x="492" y="1615"/>
                      </a:lnTo>
                      <a:lnTo>
                        <a:pt x="489" y="1702"/>
                      </a:lnTo>
                      <a:lnTo>
                        <a:pt x="492" y="1789"/>
                      </a:lnTo>
                      <a:lnTo>
                        <a:pt x="501" y="1874"/>
                      </a:lnTo>
                      <a:lnTo>
                        <a:pt x="515" y="1958"/>
                      </a:lnTo>
                      <a:lnTo>
                        <a:pt x="536" y="2038"/>
                      </a:lnTo>
                      <a:lnTo>
                        <a:pt x="562" y="2117"/>
                      </a:lnTo>
                      <a:lnTo>
                        <a:pt x="593" y="2194"/>
                      </a:lnTo>
                      <a:lnTo>
                        <a:pt x="629" y="2267"/>
                      </a:lnTo>
                      <a:lnTo>
                        <a:pt x="669" y="2338"/>
                      </a:lnTo>
                      <a:lnTo>
                        <a:pt x="713" y="2406"/>
                      </a:lnTo>
                      <a:lnTo>
                        <a:pt x="763" y="2470"/>
                      </a:lnTo>
                      <a:lnTo>
                        <a:pt x="816" y="2531"/>
                      </a:lnTo>
                      <a:lnTo>
                        <a:pt x="874" y="2589"/>
                      </a:lnTo>
                      <a:lnTo>
                        <a:pt x="935" y="2642"/>
                      </a:lnTo>
                      <a:lnTo>
                        <a:pt x="999" y="2692"/>
                      </a:lnTo>
                      <a:lnTo>
                        <a:pt x="1067" y="2736"/>
                      </a:lnTo>
                      <a:lnTo>
                        <a:pt x="1138" y="2776"/>
                      </a:lnTo>
                      <a:lnTo>
                        <a:pt x="1211" y="2812"/>
                      </a:lnTo>
                      <a:lnTo>
                        <a:pt x="1288" y="2843"/>
                      </a:lnTo>
                      <a:lnTo>
                        <a:pt x="1367" y="2869"/>
                      </a:lnTo>
                      <a:lnTo>
                        <a:pt x="1447" y="2889"/>
                      </a:lnTo>
                      <a:lnTo>
                        <a:pt x="1531" y="2904"/>
                      </a:lnTo>
                      <a:lnTo>
                        <a:pt x="1615" y="2913"/>
                      </a:lnTo>
                      <a:lnTo>
                        <a:pt x="1702" y="2915"/>
                      </a:lnTo>
                      <a:lnTo>
                        <a:pt x="1790" y="2913"/>
                      </a:lnTo>
                      <a:lnTo>
                        <a:pt x="1874" y="2904"/>
                      </a:lnTo>
                      <a:lnTo>
                        <a:pt x="1958" y="2889"/>
                      </a:lnTo>
                      <a:lnTo>
                        <a:pt x="2038" y="2869"/>
                      </a:lnTo>
                      <a:lnTo>
                        <a:pt x="2117" y="2843"/>
                      </a:lnTo>
                      <a:lnTo>
                        <a:pt x="2194" y="2812"/>
                      </a:lnTo>
                      <a:lnTo>
                        <a:pt x="2268" y="2776"/>
                      </a:lnTo>
                      <a:lnTo>
                        <a:pt x="2338" y="2736"/>
                      </a:lnTo>
                      <a:lnTo>
                        <a:pt x="2406" y="2692"/>
                      </a:lnTo>
                      <a:lnTo>
                        <a:pt x="2471" y="2642"/>
                      </a:lnTo>
                      <a:lnTo>
                        <a:pt x="2532" y="2589"/>
                      </a:lnTo>
                      <a:lnTo>
                        <a:pt x="2589" y="2531"/>
                      </a:lnTo>
                      <a:lnTo>
                        <a:pt x="2642" y="2470"/>
                      </a:lnTo>
                      <a:lnTo>
                        <a:pt x="2692" y="2406"/>
                      </a:lnTo>
                      <a:lnTo>
                        <a:pt x="2736" y="2338"/>
                      </a:lnTo>
                      <a:lnTo>
                        <a:pt x="2776" y="2267"/>
                      </a:lnTo>
                      <a:lnTo>
                        <a:pt x="2812" y="2194"/>
                      </a:lnTo>
                      <a:lnTo>
                        <a:pt x="2843" y="2117"/>
                      </a:lnTo>
                      <a:lnTo>
                        <a:pt x="2869" y="2038"/>
                      </a:lnTo>
                      <a:lnTo>
                        <a:pt x="2889" y="1958"/>
                      </a:lnTo>
                      <a:lnTo>
                        <a:pt x="2904" y="1874"/>
                      </a:lnTo>
                      <a:lnTo>
                        <a:pt x="2913" y="1789"/>
                      </a:lnTo>
                      <a:lnTo>
                        <a:pt x="2915" y="1702"/>
                      </a:lnTo>
                      <a:lnTo>
                        <a:pt x="2913" y="1615"/>
                      </a:lnTo>
                      <a:lnTo>
                        <a:pt x="2904" y="1531"/>
                      </a:lnTo>
                      <a:lnTo>
                        <a:pt x="2889" y="1447"/>
                      </a:lnTo>
                      <a:lnTo>
                        <a:pt x="2869" y="1367"/>
                      </a:lnTo>
                      <a:lnTo>
                        <a:pt x="2843" y="1288"/>
                      </a:lnTo>
                      <a:lnTo>
                        <a:pt x="2812" y="1211"/>
                      </a:lnTo>
                      <a:lnTo>
                        <a:pt x="2776" y="1138"/>
                      </a:lnTo>
                      <a:lnTo>
                        <a:pt x="2736" y="1067"/>
                      </a:lnTo>
                      <a:lnTo>
                        <a:pt x="2692" y="999"/>
                      </a:lnTo>
                      <a:lnTo>
                        <a:pt x="2642" y="935"/>
                      </a:lnTo>
                      <a:lnTo>
                        <a:pt x="2589" y="874"/>
                      </a:lnTo>
                      <a:lnTo>
                        <a:pt x="2531" y="816"/>
                      </a:lnTo>
                      <a:lnTo>
                        <a:pt x="2470" y="763"/>
                      </a:lnTo>
                      <a:lnTo>
                        <a:pt x="2406" y="713"/>
                      </a:lnTo>
                      <a:lnTo>
                        <a:pt x="2338" y="669"/>
                      </a:lnTo>
                      <a:lnTo>
                        <a:pt x="2267" y="629"/>
                      </a:lnTo>
                      <a:lnTo>
                        <a:pt x="2194" y="593"/>
                      </a:lnTo>
                      <a:lnTo>
                        <a:pt x="2117" y="562"/>
                      </a:lnTo>
                      <a:lnTo>
                        <a:pt x="2038" y="536"/>
                      </a:lnTo>
                      <a:lnTo>
                        <a:pt x="1958" y="515"/>
                      </a:lnTo>
                      <a:lnTo>
                        <a:pt x="1874" y="501"/>
                      </a:lnTo>
                      <a:lnTo>
                        <a:pt x="1789" y="492"/>
                      </a:lnTo>
                      <a:lnTo>
                        <a:pt x="1702" y="489"/>
                      </a:lnTo>
                      <a:close/>
                      <a:moveTo>
                        <a:pt x="1701" y="0"/>
                      </a:moveTo>
                      <a:lnTo>
                        <a:pt x="1805" y="3"/>
                      </a:lnTo>
                      <a:lnTo>
                        <a:pt x="1906" y="12"/>
                      </a:lnTo>
                      <a:lnTo>
                        <a:pt x="2007" y="28"/>
                      </a:lnTo>
                      <a:lnTo>
                        <a:pt x="2105" y="48"/>
                      </a:lnTo>
                      <a:lnTo>
                        <a:pt x="2201" y="74"/>
                      </a:lnTo>
                      <a:lnTo>
                        <a:pt x="2295" y="106"/>
                      </a:lnTo>
                      <a:lnTo>
                        <a:pt x="2386" y="143"/>
                      </a:lnTo>
                      <a:lnTo>
                        <a:pt x="2474" y="186"/>
                      </a:lnTo>
                      <a:lnTo>
                        <a:pt x="2560" y="232"/>
                      </a:lnTo>
                      <a:lnTo>
                        <a:pt x="2642" y="284"/>
                      </a:lnTo>
                      <a:lnTo>
                        <a:pt x="2722" y="339"/>
                      </a:lnTo>
                      <a:lnTo>
                        <a:pt x="2797" y="400"/>
                      </a:lnTo>
                      <a:lnTo>
                        <a:pt x="2869" y="464"/>
                      </a:lnTo>
                      <a:lnTo>
                        <a:pt x="2938" y="533"/>
                      </a:lnTo>
                      <a:lnTo>
                        <a:pt x="3002" y="605"/>
                      </a:lnTo>
                      <a:lnTo>
                        <a:pt x="3063" y="680"/>
                      </a:lnTo>
                      <a:lnTo>
                        <a:pt x="3119" y="760"/>
                      </a:lnTo>
                      <a:lnTo>
                        <a:pt x="3170" y="842"/>
                      </a:lnTo>
                      <a:lnTo>
                        <a:pt x="3216" y="928"/>
                      </a:lnTo>
                      <a:lnTo>
                        <a:pt x="3259" y="1016"/>
                      </a:lnTo>
                      <a:lnTo>
                        <a:pt x="3296" y="1107"/>
                      </a:lnTo>
                      <a:lnTo>
                        <a:pt x="3328" y="1201"/>
                      </a:lnTo>
                      <a:lnTo>
                        <a:pt x="3354" y="1297"/>
                      </a:lnTo>
                      <a:lnTo>
                        <a:pt x="3374" y="1395"/>
                      </a:lnTo>
                      <a:lnTo>
                        <a:pt x="3390" y="1496"/>
                      </a:lnTo>
                      <a:lnTo>
                        <a:pt x="3399" y="1597"/>
                      </a:lnTo>
                      <a:lnTo>
                        <a:pt x="3402" y="1701"/>
                      </a:lnTo>
                      <a:lnTo>
                        <a:pt x="3399" y="1805"/>
                      </a:lnTo>
                      <a:lnTo>
                        <a:pt x="3390" y="1906"/>
                      </a:lnTo>
                      <a:lnTo>
                        <a:pt x="3374" y="2007"/>
                      </a:lnTo>
                      <a:lnTo>
                        <a:pt x="3354" y="2105"/>
                      </a:lnTo>
                      <a:lnTo>
                        <a:pt x="3328" y="2201"/>
                      </a:lnTo>
                      <a:lnTo>
                        <a:pt x="3296" y="2295"/>
                      </a:lnTo>
                      <a:lnTo>
                        <a:pt x="3259" y="2386"/>
                      </a:lnTo>
                      <a:lnTo>
                        <a:pt x="3216" y="2474"/>
                      </a:lnTo>
                      <a:lnTo>
                        <a:pt x="3170" y="2560"/>
                      </a:lnTo>
                      <a:lnTo>
                        <a:pt x="3119" y="2642"/>
                      </a:lnTo>
                      <a:lnTo>
                        <a:pt x="3063" y="2722"/>
                      </a:lnTo>
                      <a:lnTo>
                        <a:pt x="3002" y="2797"/>
                      </a:lnTo>
                      <a:lnTo>
                        <a:pt x="2938" y="2869"/>
                      </a:lnTo>
                      <a:lnTo>
                        <a:pt x="2869" y="2938"/>
                      </a:lnTo>
                      <a:lnTo>
                        <a:pt x="2797" y="3002"/>
                      </a:lnTo>
                      <a:lnTo>
                        <a:pt x="2722" y="3063"/>
                      </a:lnTo>
                      <a:lnTo>
                        <a:pt x="2642" y="3119"/>
                      </a:lnTo>
                      <a:lnTo>
                        <a:pt x="2560" y="3170"/>
                      </a:lnTo>
                      <a:lnTo>
                        <a:pt x="2474" y="3216"/>
                      </a:lnTo>
                      <a:lnTo>
                        <a:pt x="2386" y="3259"/>
                      </a:lnTo>
                      <a:lnTo>
                        <a:pt x="2295" y="3296"/>
                      </a:lnTo>
                      <a:lnTo>
                        <a:pt x="2201" y="3328"/>
                      </a:lnTo>
                      <a:lnTo>
                        <a:pt x="2105" y="3354"/>
                      </a:lnTo>
                      <a:lnTo>
                        <a:pt x="2007" y="3374"/>
                      </a:lnTo>
                      <a:lnTo>
                        <a:pt x="1906" y="3390"/>
                      </a:lnTo>
                      <a:lnTo>
                        <a:pt x="1805" y="3399"/>
                      </a:lnTo>
                      <a:lnTo>
                        <a:pt x="1701" y="3402"/>
                      </a:lnTo>
                      <a:lnTo>
                        <a:pt x="1700" y="3402"/>
                      </a:lnTo>
                      <a:lnTo>
                        <a:pt x="1597" y="3399"/>
                      </a:lnTo>
                      <a:lnTo>
                        <a:pt x="1496" y="3390"/>
                      </a:lnTo>
                      <a:lnTo>
                        <a:pt x="1395" y="3374"/>
                      </a:lnTo>
                      <a:lnTo>
                        <a:pt x="1297" y="3354"/>
                      </a:lnTo>
                      <a:lnTo>
                        <a:pt x="1201" y="3328"/>
                      </a:lnTo>
                      <a:lnTo>
                        <a:pt x="1107" y="3296"/>
                      </a:lnTo>
                      <a:lnTo>
                        <a:pt x="1016" y="3259"/>
                      </a:lnTo>
                      <a:lnTo>
                        <a:pt x="928" y="3216"/>
                      </a:lnTo>
                      <a:lnTo>
                        <a:pt x="842" y="3170"/>
                      </a:lnTo>
                      <a:lnTo>
                        <a:pt x="760" y="3119"/>
                      </a:lnTo>
                      <a:lnTo>
                        <a:pt x="680" y="3063"/>
                      </a:lnTo>
                      <a:lnTo>
                        <a:pt x="605" y="3002"/>
                      </a:lnTo>
                      <a:lnTo>
                        <a:pt x="533" y="2938"/>
                      </a:lnTo>
                      <a:lnTo>
                        <a:pt x="464" y="2869"/>
                      </a:lnTo>
                      <a:lnTo>
                        <a:pt x="400" y="2797"/>
                      </a:lnTo>
                      <a:lnTo>
                        <a:pt x="339" y="2722"/>
                      </a:lnTo>
                      <a:lnTo>
                        <a:pt x="284" y="2642"/>
                      </a:lnTo>
                      <a:lnTo>
                        <a:pt x="232" y="2560"/>
                      </a:lnTo>
                      <a:lnTo>
                        <a:pt x="186" y="2474"/>
                      </a:lnTo>
                      <a:lnTo>
                        <a:pt x="143" y="2386"/>
                      </a:lnTo>
                      <a:lnTo>
                        <a:pt x="106" y="2295"/>
                      </a:lnTo>
                      <a:lnTo>
                        <a:pt x="74" y="2201"/>
                      </a:lnTo>
                      <a:lnTo>
                        <a:pt x="48" y="2105"/>
                      </a:lnTo>
                      <a:lnTo>
                        <a:pt x="28" y="2007"/>
                      </a:lnTo>
                      <a:lnTo>
                        <a:pt x="12" y="1906"/>
                      </a:lnTo>
                      <a:lnTo>
                        <a:pt x="3" y="1805"/>
                      </a:lnTo>
                      <a:lnTo>
                        <a:pt x="0" y="1701"/>
                      </a:lnTo>
                      <a:lnTo>
                        <a:pt x="3" y="1597"/>
                      </a:lnTo>
                      <a:lnTo>
                        <a:pt x="12" y="1496"/>
                      </a:lnTo>
                      <a:lnTo>
                        <a:pt x="28" y="1395"/>
                      </a:lnTo>
                      <a:lnTo>
                        <a:pt x="48" y="1297"/>
                      </a:lnTo>
                      <a:lnTo>
                        <a:pt x="74" y="1201"/>
                      </a:lnTo>
                      <a:lnTo>
                        <a:pt x="106" y="1107"/>
                      </a:lnTo>
                      <a:lnTo>
                        <a:pt x="143" y="1016"/>
                      </a:lnTo>
                      <a:lnTo>
                        <a:pt x="186" y="928"/>
                      </a:lnTo>
                      <a:lnTo>
                        <a:pt x="232" y="842"/>
                      </a:lnTo>
                      <a:lnTo>
                        <a:pt x="284" y="760"/>
                      </a:lnTo>
                      <a:lnTo>
                        <a:pt x="339" y="680"/>
                      </a:lnTo>
                      <a:lnTo>
                        <a:pt x="400" y="605"/>
                      </a:lnTo>
                      <a:lnTo>
                        <a:pt x="464" y="533"/>
                      </a:lnTo>
                      <a:lnTo>
                        <a:pt x="533" y="464"/>
                      </a:lnTo>
                      <a:lnTo>
                        <a:pt x="605" y="400"/>
                      </a:lnTo>
                      <a:lnTo>
                        <a:pt x="680" y="339"/>
                      </a:lnTo>
                      <a:lnTo>
                        <a:pt x="760" y="284"/>
                      </a:lnTo>
                      <a:lnTo>
                        <a:pt x="842" y="232"/>
                      </a:lnTo>
                      <a:lnTo>
                        <a:pt x="928" y="186"/>
                      </a:lnTo>
                      <a:lnTo>
                        <a:pt x="1016" y="143"/>
                      </a:lnTo>
                      <a:lnTo>
                        <a:pt x="1107" y="106"/>
                      </a:lnTo>
                      <a:lnTo>
                        <a:pt x="1201" y="74"/>
                      </a:lnTo>
                      <a:lnTo>
                        <a:pt x="1297" y="48"/>
                      </a:lnTo>
                      <a:lnTo>
                        <a:pt x="1395" y="28"/>
                      </a:lnTo>
                      <a:lnTo>
                        <a:pt x="1496" y="12"/>
                      </a:lnTo>
                      <a:lnTo>
                        <a:pt x="1597" y="3"/>
                      </a:lnTo>
                      <a:lnTo>
                        <a:pt x="1701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sp>
            <p:nvSpPr>
              <p:cNvPr id="125" name="직사각형 124">
                <a:extLst>
                  <a:ext uri="{FF2B5EF4-FFF2-40B4-BE49-F238E27FC236}">
                    <a16:creationId xmlns:a16="http://schemas.microsoft.com/office/drawing/2014/main" id="{D26E9584-A8F0-4B11-BA2C-DB4A13D90A4C}"/>
                  </a:ext>
                </a:extLst>
              </p:cNvPr>
              <p:cNvSpPr/>
              <p:nvPr/>
            </p:nvSpPr>
            <p:spPr>
              <a:xfrm>
                <a:off x="530304" y="2416795"/>
                <a:ext cx="2698175" cy="40011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none">
                <a:spAutoFit/>
              </a:bodyPr>
              <a:lstStyle/>
              <a:p>
                <a:r>
                  <a:rPr lang="ko-KR" altLang="en-US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회원가입 및 로그인 기능</a:t>
                </a:r>
              </a:p>
            </p:txBody>
          </p:sp>
          <p:grpSp>
            <p:nvGrpSpPr>
              <p:cNvPr id="127" name="Group 14">
                <a:extLst>
                  <a:ext uri="{FF2B5EF4-FFF2-40B4-BE49-F238E27FC236}">
                    <a16:creationId xmlns:a16="http://schemas.microsoft.com/office/drawing/2014/main" id="{44634C56-E3AA-4060-BAE2-3DF52AFA9EA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87395" y="3229836"/>
                <a:ext cx="164581" cy="164581"/>
                <a:chOff x="1772" y="2535"/>
                <a:chExt cx="1134" cy="1134"/>
              </a:xfrm>
              <a:solidFill>
                <a:srgbClr val="45C3B8"/>
              </a:solidFill>
            </p:grpSpPr>
            <p:sp>
              <p:nvSpPr>
                <p:cNvPr id="141" name="Freeform 16">
                  <a:extLst>
                    <a:ext uri="{FF2B5EF4-FFF2-40B4-BE49-F238E27FC236}">
                      <a16:creationId xmlns:a16="http://schemas.microsoft.com/office/drawing/2014/main" id="{325847B8-2390-420A-BB59-FEFD453DE4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1" y="2909"/>
                  <a:ext cx="377" cy="376"/>
                </a:xfrm>
                <a:custGeom>
                  <a:avLst/>
                  <a:gdLst>
                    <a:gd name="T0" fmla="*/ 1090 w 1129"/>
                    <a:gd name="T1" fmla="*/ 0 h 1126"/>
                    <a:gd name="T2" fmla="*/ 1105 w 1129"/>
                    <a:gd name="T3" fmla="*/ 0 h 1126"/>
                    <a:gd name="T4" fmla="*/ 1117 w 1129"/>
                    <a:gd name="T5" fmla="*/ 4 h 1126"/>
                    <a:gd name="T6" fmla="*/ 1125 w 1129"/>
                    <a:gd name="T7" fmla="*/ 12 h 1126"/>
                    <a:gd name="T8" fmla="*/ 1129 w 1129"/>
                    <a:gd name="T9" fmla="*/ 23 h 1126"/>
                    <a:gd name="T10" fmla="*/ 1129 w 1129"/>
                    <a:gd name="T11" fmla="*/ 38 h 1126"/>
                    <a:gd name="T12" fmla="*/ 1125 w 1129"/>
                    <a:gd name="T13" fmla="*/ 56 h 1126"/>
                    <a:gd name="T14" fmla="*/ 1118 w 1129"/>
                    <a:gd name="T15" fmla="*/ 78 h 1126"/>
                    <a:gd name="T16" fmla="*/ 677 w 1129"/>
                    <a:gd name="T17" fmla="*/ 1032 h 1126"/>
                    <a:gd name="T18" fmla="*/ 662 w 1129"/>
                    <a:gd name="T19" fmla="*/ 1063 h 1126"/>
                    <a:gd name="T20" fmla="*/ 648 w 1129"/>
                    <a:gd name="T21" fmla="*/ 1087 h 1126"/>
                    <a:gd name="T22" fmla="*/ 633 w 1129"/>
                    <a:gd name="T23" fmla="*/ 1107 h 1126"/>
                    <a:gd name="T24" fmla="*/ 620 w 1129"/>
                    <a:gd name="T25" fmla="*/ 1119 h 1126"/>
                    <a:gd name="T26" fmla="*/ 608 w 1129"/>
                    <a:gd name="T27" fmla="*/ 1126 h 1126"/>
                    <a:gd name="T28" fmla="*/ 597 w 1129"/>
                    <a:gd name="T29" fmla="*/ 1126 h 1126"/>
                    <a:gd name="T30" fmla="*/ 588 w 1129"/>
                    <a:gd name="T31" fmla="*/ 1121 h 1126"/>
                    <a:gd name="T32" fmla="*/ 579 w 1129"/>
                    <a:gd name="T33" fmla="*/ 1110 h 1126"/>
                    <a:gd name="T34" fmla="*/ 572 w 1129"/>
                    <a:gd name="T35" fmla="*/ 1093 h 1126"/>
                    <a:gd name="T36" fmla="*/ 568 w 1129"/>
                    <a:gd name="T37" fmla="*/ 1070 h 1126"/>
                    <a:gd name="T38" fmla="*/ 565 w 1129"/>
                    <a:gd name="T39" fmla="*/ 1041 h 1126"/>
                    <a:gd name="T40" fmla="*/ 564 w 1129"/>
                    <a:gd name="T41" fmla="*/ 1007 h 1126"/>
                    <a:gd name="T42" fmla="*/ 564 w 1129"/>
                    <a:gd name="T43" fmla="*/ 711 h 1126"/>
                    <a:gd name="T44" fmla="*/ 561 w 1129"/>
                    <a:gd name="T45" fmla="*/ 684 h 1126"/>
                    <a:gd name="T46" fmla="*/ 553 w 1129"/>
                    <a:gd name="T47" fmla="*/ 658 h 1126"/>
                    <a:gd name="T48" fmla="*/ 540 w 1129"/>
                    <a:gd name="T49" fmla="*/ 635 h 1126"/>
                    <a:gd name="T50" fmla="*/ 524 w 1129"/>
                    <a:gd name="T51" fmla="*/ 615 h 1126"/>
                    <a:gd name="T52" fmla="*/ 503 w 1129"/>
                    <a:gd name="T53" fmla="*/ 599 h 1126"/>
                    <a:gd name="T54" fmla="*/ 481 w 1129"/>
                    <a:gd name="T55" fmla="*/ 585 h 1126"/>
                    <a:gd name="T56" fmla="*/ 455 w 1129"/>
                    <a:gd name="T57" fmla="*/ 577 h 1126"/>
                    <a:gd name="T58" fmla="*/ 428 w 1129"/>
                    <a:gd name="T59" fmla="*/ 575 h 1126"/>
                    <a:gd name="T60" fmla="*/ 121 w 1129"/>
                    <a:gd name="T61" fmla="*/ 575 h 1126"/>
                    <a:gd name="T62" fmla="*/ 86 w 1129"/>
                    <a:gd name="T63" fmla="*/ 574 h 1126"/>
                    <a:gd name="T64" fmla="*/ 57 w 1129"/>
                    <a:gd name="T65" fmla="*/ 571 h 1126"/>
                    <a:gd name="T66" fmla="*/ 34 w 1129"/>
                    <a:gd name="T67" fmla="*/ 566 h 1126"/>
                    <a:gd name="T68" fmla="*/ 17 w 1129"/>
                    <a:gd name="T69" fmla="*/ 559 h 1126"/>
                    <a:gd name="T70" fmla="*/ 5 w 1129"/>
                    <a:gd name="T71" fmla="*/ 551 h 1126"/>
                    <a:gd name="T72" fmla="*/ 0 w 1129"/>
                    <a:gd name="T73" fmla="*/ 541 h 1126"/>
                    <a:gd name="T74" fmla="*/ 1 w 1129"/>
                    <a:gd name="T75" fmla="*/ 530 h 1126"/>
                    <a:gd name="T76" fmla="*/ 7 w 1129"/>
                    <a:gd name="T77" fmla="*/ 517 h 1126"/>
                    <a:gd name="T78" fmla="*/ 21 w 1129"/>
                    <a:gd name="T79" fmla="*/ 504 h 1126"/>
                    <a:gd name="T80" fmla="*/ 39 w 1129"/>
                    <a:gd name="T81" fmla="*/ 490 h 1126"/>
                    <a:gd name="T82" fmla="*/ 64 w 1129"/>
                    <a:gd name="T83" fmla="*/ 475 h 1126"/>
                    <a:gd name="T84" fmla="*/ 95 w 1129"/>
                    <a:gd name="T85" fmla="*/ 459 h 1126"/>
                    <a:gd name="T86" fmla="*/ 1051 w 1129"/>
                    <a:gd name="T87" fmla="*/ 12 h 1126"/>
                    <a:gd name="T88" fmla="*/ 1072 w 1129"/>
                    <a:gd name="T89" fmla="*/ 4 h 1126"/>
                    <a:gd name="T90" fmla="*/ 1090 w 1129"/>
                    <a:gd name="T91" fmla="*/ 0 h 1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9" h="1126">
                      <a:moveTo>
                        <a:pt x="1090" y="0"/>
                      </a:moveTo>
                      <a:lnTo>
                        <a:pt x="1105" y="0"/>
                      </a:lnTo>
                      <a:lnTo>
                        <a:pt x="1117" y="4"/>
                      </a:lnTo>
                      <a:lnTo>
                        <a:pt x="1125" y="12"/>
                      </a:lnTo>
                      <a:lnTo>
                        <a:pt x="1129" y="23"/>
                      </a:lnTo>
                      <a:lnTo>
                        <a:pt x="1129" y="38"/>
                      </a:lnTo>
                      <a:lnTo>
                        <a:pt x="1125" y="56"/>
                      </a:lnTo>
                      <a:lnTo>
                        <a:pt x="1118" y="78"/>
                      </a:lnTo>
                      <a:lnTo>
                        <a:pt x="677" y="1032"/>
                      </a:lnTo>
                      <a:lnTo>
                        <a:pt x="662" y="1063"/>
                      </a:lnTo>
                      <a:lnTo>
                        <a:pt x="648" y="1087"/>
                      </a:lnTo>
                      <a:lnTo>
                        <a:pt x="633" y="1107"/>
                      </a:lnTo>
                      <a:lnTo>
                        <a:pt x="620" y="1119"/>
                      </a:lnTo>
                      <a:lnTo>
                        <a:pt x="608" y="1126"/>
                      </a:lnTo>
                      <a:lnTo>
                        <a:pt x="597" y="1126"/>
                      </a:lnTo>
                      <a:lnTo>
                        <a:pt x="588" y="1121"/>
                      </a:lnTo>
                      <a:lnTo>
                        <a:pt x="579" y="1110"/>
                      </a:lnTo>
                      <a:lnTo>
                        <a:pt x="572" y="1093"/>
                      </a:lnTo>
                      <a:lnTo>
                        <a:pt x="568" y="1070"/>
                      </a:lnTo>
                      <a:lnTo>
                        <a:pt x="565" y="1041"/>
                      </a:lnTo>
                      <a:lnTo>
                        <a:pt x="564" y="1007"/>
                      </a:lnTo>
                      <a:lnTo>
                        <a:pt x="564" y="711"/>
                      </a:lnTo>
                      <a:lnTo>
                        <a:pt x="561" y="684"/>
                      </a:lnTo>
                      <a:lnTo>
                        <a:pt x="553" y="658"/>
                      </a:lnTo>
                      <a:lnTo>
                        <a:pt x="540" y="635"/>
                      </a:lnTo>
                      <a:lnTo>
                        <a:pt x="524" y="615"/>
                      </a:lnTo>
                      <a:lnTo>
                        <a:pt x="503" y="599"/>
                      </a:lnTo>
                      <a:lnTo>
                        <a:pt x="481" y="585"/>
                      </a:lnTo>
                      <a:lnTo>
                        <a:pt x="455" y="577"/>
                      </a:lnTo>
                      <a:lnTo>
                        <a:pt x="428" y="575"/>
                      </a:lnTo>
                      <a:lnTo>
                        <a:pt x="121" y="575"/>
                      </a:lnTo>
                      <a:lnTo>
                        <a:pt x="86" y="574"/>
                      </a:lnTo>
                      <a:lnTo>
                        <a:pt x="57" y="571"/>
                      </a:lnTo>
                      <a:lnTo>
                        <a:pt x="34" y="566"/>
                      </a:lnTo>
                      <a:lnTo>
                        <a:pt x="17" y="559"/>
                      </a:lnTo>
                      <a:lnTo>
                        <a:pt x="5" y="551"/>
                      </a:lnTo>
                      <a:lnTo>
                        <a:pt x="0" y="541"/>
                      </a:lnTo>
                      <a:lnTo>
                        <a:pt x="1" y="530"/>
                      </a:lnTo>
                      <a:lnTo>
                        <a:pt x="7" y="517"/>
                      </a:lnTo>
                      <a:lnTo>
                        <a:pt x="21" y="504"/>
                      </a:lnTo>
                      <a:lnTo>
                        <a:pt x="39" y="490"/>
                      </a:lnTo>
                      <a:lnTo>
                        <a:pt x="64" y="475"/>
                      </a:lnTo>
                      <a:lnTo>
                        <a:pt x="95" y="459"/>
                      </a:lnTo>
                      <a:lnTo>
                        <a:pt x="1051" y="12"/>
                      </a:lnTo>
                      <a:lnTo>
                        <a:pt x="1072" y="4"/>
                      </a:lnTo>
                      <a:lnTo>
                        <a:pt x="1090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42" name="Freeform 17">
                  <a:extLst>
                    <a:ext uri="{FF2B5EF4-FFF2-40B4-BE49-F238E27FC236}">
                      <a16:creationId xmlns:a16="http://schemas.microsoft.com/office/drawing/2014/main" id="{13A153FA-51F9-40B7-ADB0-F92D9777E48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72" y="2535"/>
                  <a:ext cx="1134" cy="1134"/>
                </a:xfrm>
                <a:custGeom>
                  <a:avLst/>
                  <a:gdLst>
                    <a:gd name="T0" fmla="*/ 1447 w 3402"/>
                    <a:gd name="T1" fmla="*/ 515 h 3402"/>
                    <a:gd name="T2" fmla="*/ 1138 w 3402"/>
                    <a:gd name="T3" fmla="*/ 629 h 3402"/>
                    <a:gd name="T4" fmla="*/ 874 w 3402"/>
                    <a:gd name="T5" fmla="*/ 816 h 3402"/>
                    <a:gd name="T6" fmla="*/ 669 w 3402"/>
                    <a:gd name="T7" fmla="*/ 1067 h 3402"/>
                    <a:gd name="T8" fmla="*/ 536 w 3402"/>
                    <a:gd name="T9" fmla="*/ 1367 h 3402"/>
                    <a:gd name="T10" fmla="*/ 489 w 3402"/>
                    <a:gd name="T11" fmla="*/ 1702 h 3402"/>
                    <a:gd name="T12" fmla="*/ 536 w 3402"/>
                    <a:gd name="T13" fmla="*/ 2038 h 3402"/>
                    <a:gd name="T14" fmla="*/ 669 w 3402"/>
                    <a:gd name="T15" fmla="*/ 2338 h 3402"/>
                    <a:gd name="T16" fmla="*/ 874 w 3402"/>
                    <a:gd name="T17" fmla="*/ 2589 h 3402"/>
                    <a:gd name="T18" fmla="*/ 1138 w 3402"/>
                    <a:gd name="T19" fmla="*/ 2776 h 3402"/>
                    <a:gd name="T20" fmla="*/ 1447 w 3402"/>
                    <a:gd name="T21" fmla="*/ 2889 h 3402"/>
                    <a:gd name="T22" fmla="*/ 1790 w 3402"/>
                    <a:gd name="T23" fmla="*/ 2913 h 3402"/>
                    <a:gd name="T24" fmla="*/ 2117 w 3402"/>
                    <a:gd name="T25" fmla="*/ 2843 h 3402"/>
                    <a:gd name="T26" fmla="*/ 2406 w 3402"/>
                    <a:gd name="T27" fmla="*/ 2692 h 3402"/>
                    <a:gd name="T28" fmla="*/ 2642 w 3402"/>
                    <a:gd name="T29" fmla="*/ 2470 h 3402"/>
                    <a:gd name="T30" fmla="*/ 2812 w 3402"/>
                    <a:gd name="T31" fmla="*/ 2194 h 3402"/>
                    <a:gd name="T32" fmla="*/ 2904 w 3402"/>
                    <a:gd name="T33" fmla="*/ 1874 h 3402"/>
                    <a:gd name="T34" fmla="*/ 2904 w 3402"/>
                    <a:gd name="T35" fmla="*/ 1531 h 3402"/>
                    <a:gd name="T36" fmla="*/ 2812 w 3402"/>
                    <a:gd name="T37" fmla="*/ 1211 h 3402"/>
                    <a:gd name="T38" fmla="*/ 2642 w 3402"/>
                    <a:gd name="T39" fmla="*/ 935 h 3402"/>
                    <a:gd name="T40" fmla="*/ 2406 w 3402"/>
                    <a:gd name="T41" fmla="*/ 713 h 3402"/>
                    <a:gd name="T42" fmla="*/ 2117 w 3402"/>
                    <a:gd name="T43" fmla="*/ 562 h 3402"/>
                    <a:gd name="T44" fmla="*/ 1789 w 3402"/>
                    <a:gd name="T45" fmla="*/ 492 h 3402"/>
                    <a:gd name="T46" fmla="*/ 1906 w 3402"/>
                    <a:gd name="T47" fmla="*/ 12 h 3402"/>
                    <a:gd name="T48" fmla="*/ 2295 w 3402"/>
                    <a:gd name="T49" fmla="*/ 106 h 3402"/>
                    <a:gd name="T50" fmla="*/ 2642 w 3402"/>
                    <a:gd name="T51" fmla="*/ 284 h 3402"/>
                    <a:gd name="T52" fmla="*/ 2938 w 3402"/>
                    <a:gd name="T53" fmla="*/ 533 h 3402"/>
                    <a:gd name="T54" fmla="*/ 3170 w 3402"/>
                    <a:gd name="T55" fmla="*/ 842 h 3402"/>
                    <a:gd name="T56" fmla="*/ 3328 w 3402"/>
                    <a:gd name="T57" fmla="*/ 1201 h 3402"/>
                    <a:gd name="T58" fmla="*/ 3399 w 3402"/>
                    <a:gd name="T59" fmla="*/ 1597 h 3402"/>
                    <a:gd name="T60" fmla="*/ 3374 w 3402"/>
                    <a:gd name="T61" fmla="*/ 2007 h 3402"/>
                    <a:gd name="T62" fmla="*/ 3259 w 3402"/>
                    <a:gd name="T63" fmla="*/ 2386 h 3402"/>
                    <a:gd name="T64" fmla="*/ 3063 w 3402"/>
                    <a:gd name="T65" fmla="*/ 2722 h 3402"/>
                    <a:gd name="T66" fmla="*/ 2797 w 3402"/>
                    <a:gd name="T67" fmla="*/ 3002 h 3402"/>
                    <a:gd name="T68" fmla="*/ 2474 w 3402"/>
                    <a:gd name="T69" fmla="*/ 3216 h 3402"/>
                    <a:gd name="T70" fmla="*/ 2105 w 3402"/>
                    <a:gd name="T71" fmla="*/ 3354 h 3402"/>
                    <a:gd name="T72" fmla="*/ 1701 w 3402"/>
                    <a:gd name="T73" fmla="*/ 3402 h 3402"/>
                    <a:gd name="T74" fmla="*/ 1395 w 3402"/>
                    <a:gd name="T75" fmla="*/ 3374 h 3402"/>
                    <a:gd name="T76" fmla="*/ 1016 w 3402"/>
                    <a:gd name="T77" fmla="*/ 3259 h 3402"/>
                    <a:gd name="T78" fmla="*/ 680 w 3402"/>
                    <a:gd name="T79" fmla="*/ 3063 h 3402"/>
                    <a:gd name="T80" fmla="*/ 400 w 3402"/>
                    <a:gd name="T81" fmla="*/ 2797 h 3402"/>
                    <a:gd name="T82" fmla="*/ 186 w 3402"/>
                    <a:gd name="T83" fmla="*/ 2474 h 3402"/>
                    <a:gd name="T84" fmla="*/ 48 w 3402"/>
                    <a:gd name="T85" fmla="*/ 2105 h 3402"/>
                    <a:gd name="T86" fmla="*/ 0 w 3402"/>
                    <a:gd name="T87" fmla="*/ 1701 h 3402"/>
                    <a:gd name="T88" fmla="*/ 48 w 3402"/>
                    <a:gd name="T89" fmla="*/ 1297 h 3402"/>
                    <a:gd name="T90" fmla="*/ 186 w 3402"/>
                    <a:gd name="T91" fmla="*/ 928 h 3402"/>
                    <a:gd name="T92" fmla="*/ 400 w 3402"/>
                    <a:gd name="T93" fmla="*/ 605 h 3402"/>
                    <a:gd name="T94" fmla="*/ 680 w 3402"/>
                    <a:gd name="T95" fmla="*/ 339 h 3402"/>
                    <a:gd name="T96" fmla="*/ 1016 w 3402"/>
                    <a:gd name="T97" fmla="*/ 143 h 3402"/>
                    <a:gd name="T98" fmla="*/ 1395 w 3402"/>
                    <a:gd name="T99" fmla="*/ 28 h 34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3402" h="3402">
                      <a:moveTo>
                        <a:pt x="1702" y="489"/>
                      </a:moveTo>
                      <a:lnTo>
                        <a:pt x="1615" y="492"/>
                      </a:lnTo>
                      <a:lnTo>
                        <a:pt x="1531" y="501"/>
                      </a:lnTo>
                      <a:lnTo>
                        <a:pt x="1447" y="515"/>
                      </a:lnTo>
                      <a:lnTo>
                        <a:pt x="1367" y="536"/>
                      </a:lnTo>
                      <a:lnTo>
                        <a:pt x="1288" y="562"/>
                      </a:lnTo>
                      <a:lnTo>
                        <a:pt x="1211" y="593"/>
                      </a:lnTo>
                      <a:lnTo>
                        <a:pt x="1138" y="629"/>
                      </a:lnTo>
                      <a:lnTo>
                        <a:pt x="1067" y="669"/>
                      </a:lnTo>
                      <a:lnTo>
                        <a:pt x="999" y="713"/>
                      </a:lnTo>
                      <a:lnTo>
                        <a:pt x="935" y="763"/>
                      </a:lnTo>
                      <a:lnTo>
                        <a:pt x="874" y="816"/>
                      </a:lnTo>
                      <a:lnTo>
                        <a:pt x="816" y="874"/>
                      </a:lnTo>
                      <a:lnTo>
                        <a:pt x="763" y="935"/>
                      </a:lnTo>
                      <a:lnTo>
                        <a:pt x="713" y="999"/>
                      </a:lnTo>
                      <a:lnTo>
                        <a:pt x="669" y="1067"/>
                      </a:lnTo>
                      <a:lnTo>
                        <a:pt x="629" y="1138"/>
                      </a:lnTo>
                      <a:lnTo>
                        <a:pt x="593" y="1211"/>
                      </a:lnTo>
                      <a:lnTo>
                        <a:pt x="562" y="1288"/>
                      </a:lnTo>
                      <a:lnTo>
                        <a:pt x="536" y="1367"/>
                      </a:lnTo>
                      <a:lnTo>
                        <a:pt x="515" y="1447"/>
                      </a:lnTo>
                      <a:lnTo>
                        <a:pt x="501" y="1531"/>
                      </a:lnTo>
                      <a:lnTo>
                        <a:pt x="492" y="1615"/>
                      </a:lnTo>
                      <a:lnTo>
                        <a:pt x="489" y="1702"/>
                      </a:lnTo>
                      <a:lnTo>
                        <a:pt x="492" y="1789"/>
                      </a:lnTo>
                      <a:lnTo>
                        <a:pt x="501" y="1874"/>
                      </a:lnTo>
                      <a:lnTo>
                        <a:pt x="515" y="1958"/>
                      </a:lnTo>
                      <a:lnTo>
                        <a:pt x="536" y="2038"/>
                      </a:lnTo>
                      <a:lnTo>
                        <a:pt x="562" y="2117"/>
                      </a:lnTo>
                      <a:lnTo>
                        <a:pt x="593" y="2194"/>
                      </a:lnTo>
                      <a:lnTo>
                        <a:pt x="629" y="2267"/>
                      </a:lnTo>
                      <a:lnTo>
                        <a:pt x="669" y="2338"/>
                      </a:lnTo>
                      <a:lnTo>
                        <a:pt x="713" y="2406"/>
                      </a:lnTo>
                      <a:lnTo>
                        <a:pt x="763" y="2470"/>
                      </a:lnTo>
                      <a:lnTo>
                        <a:pt x="816" y="2531"/>
                      </a:lnTo>
                      <a:lnTo>
                        <a:pt x="874" y="2589"/>
                      </a:lnTo>
                      <a:lnTo>
                        <a:pt x="935" y="2642"/>
                      </a:lnTo>
                      <a:lnTo>
                        <a:pt x="999" y="2692"/>
                      </a:lnTo>
                      <a:lnTo>
                        <a:pt x="1067" y="2736"/>
                      </a:lnTo>
                      <a:lnTo>
                        <a:pt x="1138" y="2776"/>
                      </a:lnTo>
                      <a:lnTo>
                        <a:pt x="1211" y="2812"/>
                      </a:lnTo>
                      <a:lnTo>
                        <a:pt x="1288" y="2843"/>
                      </a:lnTo>
                      <a:lnTo>
                        <a:pt x="1367" y="2869"/>
                      </a:lnTo>
                      <a:lnTo>
                        <a:pt x="1447" y="2889"/>
                      </a:lnTo>
                      <a:lnTo>
                        <a:pt x="1531" y="2904"/>
                      </a:lnTo>
                      <a:lnTo>
                        <a:pt x="1615" y="2913"/>
                      </a:lnTo>
                      <a:lnTo>
                        <a:pt x="1702" y="2915"/>
                      </a:lnTo>
                      <a:lnTo>
                        <a:pt x="1790" y="2913"/>
                      </a:lnTo>
                      <a:lnTo>
                        <a:pt x="1874" y="2904"/>
                      </a:lnTo>
                      <a:lnTo>
                        <a:pt x="1958" y="2889"/>
                      </a:lnTo>
                      <a:lnTo>
                        <a:pt x="2038" y="2869"/>
                      </a:lnTo>
                      <a:lnTo>
                        <a:pt x="2117" y="2843"/>
                      </a:lnTo>
                      <a:lnTo>
                        <a:pt x="2194" y="2812"/>
                      </a:lnTo>
                      <a:lnTo>
                        <a:pt x="2268" y="2776"/>
                      </a:lnTo>
                      <a:lnTo>
                        <a:pt x="2338" y="2736"/>
                      </a:lnTo>
                      <a:lnTo>
                        <a:pt x="2406" y="2692"/>
                      </a:lnTo>
                      <a:lnTo>
                        <a:pt x="2471" y="2642"/>
                      </a:lnTo>
                      <a:lnTo>
                        <a:pt x="2532" y="2589"/>
                      </a:lnTo>
                      <a:lnTo>
                        <a:pt x="2589" y="2531"/>
                      </a:lnTo>
                      <a:lnTo>
                        <a:pt x="2642" y="2470"/>
                      </a:lnTo>
                      <a:lnTo>
                        <a:pt x="2692" y="2406"/>
                      </a:lnTo>
                      <a:lnTo>
                        <a:pt x="2736" y="2338"/>
                      </a:lnTo>
                      <a:lnTo>
                        <a:pt x="2776" y="2267"/>
                      </a:lnTo>
                      <a:lnTo>
                        <a:pt x="2812" y="2194"/>
                      </a:lnTo>
                      <a:lnTo>
                        <a:pt x="2843" y="2117"/>
                      </a:lnTo>
                      <a:lnTo>
                        <a:pt x="2869" y="2038"/>
                      </a:lnTo>
                      <a:lnTo>
                        <a:pt x="2889" y="1958"/>
                      </a:lnTo>
                      <a:lnTo>
                        <a:pt x="2904" y="1874"/>
                      </a:lnTo>
                      <a:lnTo>
                        <a:pt x="2913" y="1789"/>
                      </a:lnTo>
                      <a:lnTo>
                        <a:pt x="2915" y="1702"/>
                      </a:lnTo>
                      <a:lnTo>
                        <a:pt x="2913" y="1615"/>
                      </a:lnTo>
                      <a:lnTo>
                        <a:pt x="2904" y="1531"/>
                      </a:lnTo>
                      <a:lnTo>
                        <a:pt x="2889" y="1447"/>
                      </a:lnTo>
                      <a:lnTo>
                        <a:pt x="2869" y="1367"/>
                      </a:lnTo>
                      <a:lnTo>
                        <a:pt x="2843" y="1288"/>
                      </a:lnTo>
                      <a:lnTo>
                        <a:pt x="2812" y="1211"/>
                      </a:lnTo>
                      <a:lnTo>
                        <a:pt x="2776" y="1138"/>
                      </a:lnTo>
                      <a:lnTo>
                        <a:pt x="2736" y="1067"/>
                      </a:lnTo>
                      <a:lnTo>
                        <a:pt x="2692" y="999"/>
                      </a:lnTo>
                      <a:lnTo>
                        <a:pt x="2642" y="935"/>
                      </a:lnTo>
                      <a:lnTo>
                        <a:pt x="2589" y="874"/>
                      </a:lnTo>
                      <a:lnTo>
                        <a:pt x="2531" y="816"/>
                      </a:lnTo>
                      <a:lnTo>
                        <a:pt x="2470" y="763"/>
                      </a:lnTo>
                      <a:lnTo>
                        <a:pt x="2406" y="713"/>
                      </a:lnTo>
                      <a:lnTo>
                        <a:pt x="2338" y="669"/>
                      </a:lnTo>
                      <a:lnTo>
                        <a:pt x="2267" y="629"/>
                      </a:lnTo>
                      <a:lnTo>
                        <a:pt x="2194" y="593"/>
                      </a:lnTo>
                      <a:lnTo>
                        <a:pt x="2117" y="562"/>
                      </a:lnTo>
                      <a:lnTo>
                        <a:pt x="2038" y="536"/>
                      </a:lnTo>
                      <a:lnTo>
                        <a:pt x="1958" y="515"/>
                      </a:lnTo>
                      <a:lnTo>
                        <a:pt x="1874" y="501"/>
                      </a:lnTo>
                      <a:lnTo>
                        <a:pt x="1789" y="492"/>
                      </a:lnTo>
                      <a:lnTo>
                        <a:pt x="1702" y="489"/>
                      </a:lnTo>
                      <a:close/>
                      <a:moveTo>
                        <a:pt x="1701" y="0"/>
                      </a:moveTo>
                      <a:lnTo>
                        <a:pt x="1805" y="3"/>
                      </a:lnTo>
                      <a:lnTo>
                        <a:pt x="1906" y="12"/>
                      </a:lnTo>
                      <a:lnTo>
                        <a:pt x="2007" y="28"/>
                      </a:lnTo>
                      <a:lnTo>
                        <a:pt x="2105" y="48"/>
                      </a:lnTo>
                      <a:lnTo>
                        <a:pt x="2201" y="74"/>
                      </a:lnTo>
                      <a:lnTo>
                        <a:pt x="2295" y="106"/>
                      </a:lnTo>
                      <a:lnTo>
                        <a:pt x="2386" y="143"/>
                      </a:lnTo>
                      <a:lnTo>
                        <a:pt x="2474" y="186"/>
                      </a:lnTo>
                      <a:lnTo>
                        <a:pt x="2560" y="232"/>
                      </a:lnTo>
                      <a:lnTo>
                        <a:pt x="2642" y="284"/>
                      </a:lnTo>
                      <a:lnTo>
                        <a:pt x="2722" y="339"/>
                      </a:lnTo>
                      <a:lnTo>
                        <a:pt x="2797" y="400"/>
                      </a:lnTo>
                      <a:lnTo>
                        <a:pt x="2869" y="464"/>
                      </a:lnTo>
                      <a:lnTo>
                        <a:pt x="2938" y="533"/>
                      </a:lnTo>
                      <a:lnTo>
                        <a:pt x="3002" y="605"/>
                      </a:lnTo>
                      <a:lnTo>
                        <a:pt x="3063" y="680"/>
                      </a:lnTo>
                      <a:lnTo>
                        <a:pt x="3119" y="760"/>
                      </a:lnTo>
                      <a:lnTo>
                        <a:pt x="3170" y="842"/>
                      </a:lnTo>
                      <a:lnTo>
                        <a:pt x="3216" y="928"/>
                      </a:lnTo>
                      <a:lnTo>
                        <a:pt x="3259" y="1016"/>
                      </a:lnTo>
                      <a:lnTo>
                        <a:pt x="3296" y="1107"/>
                      </a:lnTo>
                      <a:lnTo>
                        <a:pt x="3328" y="1201"/>
                      </a:lnTo>
                      <a:lnTo>
                        <a:pt x="3354" y="1297"/>
                      </a:lnTo>
                      <a:lnTo>
                        <a:pt x="3374" y="1395"/>
                      </a:lnTo>
                      <a:lnTo>
                        <a:pt x="3390" y="1496"/>
                      </a:lnTo>
                      <a:lnTo>
                        <a:pt x="3399" y="1597"/>
                      </a:lnTo>
                      <a:lnTo>
                        <a:pt x="3402" y="1701"/>
                      </a:lnTo>
                      <a:lnTo>
                        <a:pt x="3399" y="1805"/>
                      </a:lnTo>
                      <a:lnTo>
                        <a:pt x="3390" y="1906"/>
                      </a:lnTo>
                      <a:lnTo>
                        <a:pt x="3374" y="2007"/>
                      </a:lnTo>
                      <a:lnTo>
                        <a:pt x="3354" y="2105"/>
                      </a:lnTo>
                      <a:lnTo>
                        <a:pt x="3328" y="2201"/>
                      </a:lnTo>
                      <a:lnTo>
                        <a:pt x="3296" y="2295"/>
                      </a:lnTo>
                      <a:lnTo>
                        <a:pt x="3259" y="2386"/>
                      </a:lnTo>
                      <a:lnTo>
                        <a:pt x="3216" y="2474"/>
                      </a:lnTo>
                      <a:lnTo>
                        <a:pt x="3170" y="2560"/>
                      </a:lnTo>
                      <a:lnTo>
                        <a:pt x="3119" y="2642"/>
                      </a:lnTo>
                      <a:lnTo>
                        <a:pt x="3063" y="2722"/>
                      </a:lnTo>
                      <a:lnTo>
                        <a:pt x="3002" y="2797"/>
                      </a:lnTo>
                      <a:lnTo>
                        <a:pt x="2938" y="2869"/>
                      </a:lnTo>
                      <a:lnTo>
                        <a:pt x="2869" y="2938"/>
                      </a:lnTo>
                      <a:lnTo>
                        <a:pt x="2797" y="3002"/>
                      </a:lnTo>
                      <a:lnTo>
                        <a:pt x="2722" y="3063"/>
                      </a:lnTo>
                      <a:lnTo>
                        <a:pt x="2642" y="3119"/>
                      </a:lnTo>
                      <a:lnTo>
                        <a:pt x="2560" y="3170"/>
                      </a:lnTo>
                      <a:lnTo>
                        <a:pt x="2474" y="3216"/>
                      </a:lnTo>
                      <a:lnTo>
                        <a:pt x="2386" y="3259"/>
                      </a:lnTo>
                      <a:lnTo>
                        <a:pt x="2295" y="3296"/>
                      </a:lnTo>
                      <a:lnTo>
                        <a:pt x="2201" y="3328"/>
                      </a:lnTo>
                      <a:lnTo>
                        <a:pt x="2105" y="3354"/>
                      </a:lnTo>
                      <a:lnTo>
                        <a:pt x="2007" y="3374"/>
                      </a:lnTo>
                      <a:lnTo>
                        <a:pt x="1906" y="3390"/>
                      </a:lnTo>
                      <a:lnTo>
                        <a:pt x="1805" y="3399"/>
                      </a:lnTo>
                      <a:lnTo>
                        <a:pt x="1701" y="3402"/>
                      </a:lnTo>
                      <a:lnTo>
                        <a:pt x="1700" y="3402"/>
                      </a:lnTo>
                      <a:lnTo>
                        <a:pt x="1597" y="3399"/>
                      </a:lnTo>
                      <a:lnTo>
                        <a:pt x="1496" y="3390"/>
                      </a:lnTo>
                      <a:lnTo>
                        <a:pt x="1395" y="3374"/>
                      </a:lnTo>
                      <a:lnTo>
                        <a:pt x="1297" y="3354"/>
                      </a:lnTo>
                      <a:lnTo>
                        <a:pt x="1201" y="3328"/>
                      </a:lnTo>
                      <a:lnTo>
                        <a:pt x="1107" y="3296"/>
                      </a:lnTo>
                      <a:lnTo>
                        <a:pt x="1016" y="3259"/>
                      </a:lnTo>
                      <a:lnTo>
                        <a:pt x="928" y="3216"/>
                      </a:lnTo>
                      <a:lnTo>
                        <a:pt x="842" y="3170"/>
                      </a:lnTo>
                      <a:lnTo>
                        <a:pt x="760" y="3119"/>
                      </a:lnTo>
                      <a:lnTo>
                        <a:pt x="680" y="3063"/>
                      </a:lnTo>
                      <a:lnTo>
                        <a:pt x="605" y="3002"/>
                      </a:lnTo>
                      <a:lnTo>
                        <a:pt x="533" y="2938"/>
                      </a:lnTo>
                      <a:lnTo>
                        <a:pt x="464" y="2869"/>
                      </a:lnTo>
                      <a:lnTo>
                        <a:pt x="400" y="2797"/>
                      </a:lnTo>
                      <a:lnTo>
                        <a:pt x="339" y="2722"/>
                      </a:lnTo>
                      <a:lnTo>
                        <a:pt x="284" y="2642"/>
                      </a:lnTo>
                      <a:lnTo>
                        <a:pt x="232" y="2560"/>
                      </a:lnTo>
                      <a:lnTo>
                        <a:pt x="186" y="2474"/>
                      </a:lnTo>
                      <a:lnTo>
                        <a:pt x="143" y="2386"/>
                      </a:lnTo>
                      <a:lnTo>
                        <a:pt x="106" y="2295"/>
                      </a:lnTo>
                      <a:lnTo>
                        <a:pt x="74" y="2201"/>
                      </a:lnTo>
                      <a:lnTo>
                        <a:pt x="48" y="2105"/>
                      </a:lnTo>
                      <a:lnTo>
                        <a:pt x="28" y="2007"/>
                      </a:lnTo>
                      <a:lnTo>
                        <a:pt x="12" y="1906"/>
                      </a:lnTo>
                      <a:lnTo>
                        <a:pt x="3" y="1805"/>
                      </a:lnTo>
                      <a:lnTo>
                        <a:pt x="0" y="1701"/>
                      </a:lnTo>
                      <a:lnTo>
                        <a:pt x="3" y="1597"/>
                      </a:lnTo>
                      <a:lnTo>
                        <a:pt x="12" y="1496"/>
                      </a:lnTo>
                      <a:lnTo>
                        <a:pt x="28" y="1395"/>
                      </a:lnTo>
                      <a:lnTo>
                        <a:pt x="48" y="1297"/>
                      </a:lnTo>
                      <a:lnTo>
                        <a:pt x="74" y="1201"/>
                      </a:lnTo>
                      <a:lnTo>
                        <a:pt x="106" y="1107"/>
                      </a:lnTo>
                      <a:lnTo>
                        <a:pt x="143" y="1016"/>
                      </a:lnTo>
                      <a:lnTo>
                        <a:pt x="186" y="928"/>
                      </a:lnTo>
                      <a:lnTo>
                        <a:pt x="232" y="842"/>
                      </a:lnTo>
                      <a:lnTo>
                        <a:pt x="284" y="760"/>
                      </a:lnTo>
                      <a:lnTo>
                        <a:pt x="339" y="680"/>
                      </a:lnTo>
                      <a:lnTo>
                        <a:pt x="400" y="605"/>
                      </a:lnTo>
                      <a:lnTo>
                        <a:pt x="464" y="533"/>
                      </a:lnTo>
                      <a:lnTo>
                        <a:pt x="533" y="464"/>
                      </a:lnTo>
                      <a:lnTo>
                        <a:pt x="605" y="400"/>
                      </a:lnTo>
                      <a:lnTo>
                        <a:pt x="680" y="339"/>
                      </a:lnTo>
                      <a:lnTo>
                        <a:pt x="760" y="284"/>
                      </a:lnTo>
                      <a:lnTo>
                        <a:pt x="842" y="232"/>
                      </a:lnTo>
                      <a:lnTo>
                        <a:pt x="928" y="186"/>
                      </a:lnTo>
                      <a:lnTo>
                        <a:pt x="1016" y="143"/>
                      </a:lnTo>
                      <a:lnTo>
                        <a:pt x="1107" y="106"/>
                      </a:lnTo>
                      <a:lnTo>
                        <a:pt x="1201" y="74"/>
                      </a:lnTo>
                      <a:lnTo>
                        <a:pt x="1297" y="48"/>
                      </a:lnTo>
                      <a:lnTo>
                        <a:pt x="1395" y="28"/>
                      </a:lnTo>
                      <a:lnTo>
                        <a:pt x="1496" y="12"/>
                      </a:lnTo>
                      <a:lnTo>
                        <a:pt x="1597" y="3"/>
                      </a:lnTo>
                      <a:lnTo>
                        <a:pt x="1701" y="0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solidFill>
                      <a:srgbClr val="404040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cxnSp>
            <p:nvCxnSpPr>
              <p:cNvPr id="128" name="직선 연결선 127">
                <a:extLst>
                  <a:ext uri="{FF2B5EF4-FFF2-40B4-BE49-F238E27FC236}">
                    <a16:creationId xmlns:a16="http://schemas.microsoft.com/office/drawing/2014/main" id="{8873207E-CDCA-4BC2-A443-2631EE7AAB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5839" y="3567528"/>
                <a:ext cx="0" cy="1139834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ADFCDB84-0E68-411D-916C-746D44CA564E}"/>
                  </a:ext>
                </a:extLst>
              </p:cNvPr>
              <p:cNvSpPr/>
              <p:nvPr/>
            </p:nvSpPr>
            <p:spPr>
              <a:xfrm>
                <a:off x="530304" y="3083176"/>
                <a:ext cx="5110053" cy="400110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none">
                <a:spAutoFit/>
              </a:bodyPr>
              <a:lstStyle/>
              <a:p>
                <a:r>
                  <a:rPr lang="ko-KR" altLang="en-US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회원 </a:t>
                </a:r>
                <a:r>
                  <a:rPr lang="en-US" altLang="ko-KR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ID, PW, </a:t>
                </a:r>
                <a:r>
                  <a:rPr lang="ko-KR" altLang="en-US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이름</a:t>
                </a:r>
                <a:r>
                  <a:rPr lang="en-US" altLang="ko-KR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닉네임</a:t>
                </a:r>
                <a:r>
                  <a:rPr lang="en-US" altLang="ko-KR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</a:t>
                </a:r>
                <a:r>
                  <a:rPr lang="ko-KR" altLang="en-US" sz="2000" dirty="0">
                    <a:ln>
                      <a:solidFill>
                        <a:srgbClr val="404040">
                          <a:alpha val="30000"/>
                        </a:srgb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 이메일 수집 및 저장</a:t>
                </a:r>
              </a:p>
            </p:txBody>
          </p:sp>
          <p:sp>
            <p:nvSpPr>
              <p:cNvPr id="133" name="직사각형 132">
                <a:extLst>
                  <a:ext uri="{FF2B5EF4-FFF2-40B4-BE49-F238E27FC236}">
                    <a16:creationId xmlns:a16="http://schemas.microsoft.com/office/drawing/2014/main" id="{038A33FA-C40F-4FD0-9EA4-2850ABB59C26}"/>
                  </a:ext>
                </a:extLst>
              </p:cNvPr>
              <p:cNvSpPr/>
              <p:nvPr/>
            </p:nvSpPr>
            <p:spPr>
              <a:xfrm>
                <a:off x="530303" y="3524450"/>
                <a:ext cx="5164323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ID: 15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자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PW: 20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자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이름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: 7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자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닉네임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: 10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자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이메일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: 50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자</a:t>
                </a:r>
                <a:endPara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F9A76DB5-F261-4FDE-BC89-004246C6090E}"/>
                  </a:ext>
                </a:extLst>
              </p:cNvPr>
              <p:cNvSpPr txBox="1"/>
              <p:nvPr/>
            </p:nvSpPr>
            <p:spPr>
              <a:xfrm>
                <a:off x="530303" y="3948688"/>
                <a:ext cx="516432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이메일은 선택사항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(NULL 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가능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)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F5D11AD-53C6-4639-AEAA-1808624C8FF6}"/>
                  </a:ext>
                </a:extLst>
              </p:cNvPr>
              <p:cNvSpPr txBox="1"/>
              <p:nvPr/>
            </p:nvSpPr>
            <p:spPr>
              <a:xfrm>
                <a:off x="530303" y="4372926"/>
                <a:ext cx="5164322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PW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는 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md5( 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또는 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SHA256)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solidFill>
                      <a:srgbClr val="4F4F4F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로 저장</a:t>
                </a:r>
                <a:endPara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solidFill>
                    <a:srgbClr val="4F4F4F"/>
                  </a:solidFill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7827459-A65D-4C42-AF8E-94180C578DBE}"/>
                </a:ext>
              </a:extLst>
            </p:cNvPr>
            <p:cNvSpPr/>
            <p:nvPr/>
          </p:nvSpPr>
          <p:spPr>
            <a:xfrm>
              <a:off x="625577" y="1222539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회원 관리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9492C93-58DE-4184-BA3B-BB4C200930B6}"/>
              </a:ext>
            </a:extLst>
          </p:cNvPr>
          <p:cNvGrpSpPr/>
          <p:nvPr/>
        </p:nvGrpSpPr>
        <p:grpSpPr>
          <a:xfrm>
            <a:off x="6310359" y="1222539"/>
            <a:ext cx="5357731" cy="4918925"/>
            <a:chOff x="6310359" y="1222539"/>
            <a:chExt cx="5357731" cy="491892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211E1C41-B74B-486A-8E99-1575B3A643FE}"/>
                </a:ext>
              </a:extLst>
            </p:cNvPr>
            <p:cNvGrpSpPr/>
            <p:nvPr/>
          </p:nvGrpSpPr>
          <p:grpSpPr>
            <a:xfrm>
              <a:off x="6310359" y="1948343"/>
              <a:ext cx="5357731" cy="4193121"/>
              <a:chOff x="6244993" y="1173882"/>
              <a:chExt cx="5357731" cy="4193121"/>
            </a:xfrm>
          </p:grpSpPr>
          <p:grpSp>
            <p:nvGrpSpPr>
              <p:cNvPr id="12" name="그룹 11"/>
              <p:cNvGrpSpPr/>
              <p:nvPr/>
            </p:nvGrpSpPr>
            <p:grpSpPr>
              <a:xfrm>
                <a:off x="6244993" y="2778661"/>
                <a:ext cx="1631700" cy="1161886"/>
                <a:chOff x="387203" y="3838519"/>
                <a:chExt cx="1631700" cy="1161886"/>
              </a:xfrm>
              <a:solidFill>
                <a:srgbClr val="BFBFBF"/>
              </a:solidFill>
            </p:grpSpPr>
            <p:sp>
              <p:nvSpPr>
                <p:cNvPr id="41" name="모서리가 둥근 직사각형 40"/>
                <p:cNvSpPr/>
                <p:nvPr/>
              </p:nvSpPr>
              <p:spPr>
                <a:xfrm>
                  <a:off x="387203" y="3838519"/>
                  <a:ext cx="1631700" cy="1161886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409344" y="4110178"/>
                  <a:ext cx="1609559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감독 및 배우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  <a:p>
                  <a:pPr algn="ctr"/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정보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sp>
            <p:nvSpPr>
              <p:cNvPr id="50" name="모서리가 둥근 직사각형 49"/>
              <p:cNvSpPr/>
              <p:nvPr/>
            </p:nvSpPr>
            <p:spPr>
              <a:xfrm>
                <a:off x="7939918" y="2778661"/>
                <a:ext cx="3652738" cy="1161886"/>
              </a:xfrm>
              <a:prstGeom prst="roundRect">
                <a:avLst/>
              </a:prstGeom>
              <a:noFill/>
              <a:ln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53" name="직사각형 52"/>
              <p:cNvSpPr/>
              <p:nvPr/>
            </p:nvSpPr>
            <p:spPr>
              <a:xfrm>
                <a:off x="8127625" y="3021050"/>
                <a:ext cx="3277324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감독과 배우는 여러 명 존재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  <a:sym typeface="Wingdings" panose="05000000000000000000" pitchFamily="2" charset="2"/>
                  </a:rPr>
                  <a:t>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서브테이블 이용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51" name="모서리가 둥근 직사각형 50"/>
              <p:cNvSpPr/>
              <p:nvPr/>
            </p:nvSpPr>
            <p:spPr>
              <a:xfrm>
                <a:off x="7949986" y="4205117"/>
                <a:ext cx="3652738" cy="1161886"/>
              </a:xfrm>
              <a:prstGeom prst="roundRect">
                <a:avLst/>
              </a:prstGeom>
              <a:noFill/>
              <a:ln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55" name="직사각형 54"/>
              <p:cNvSpPr/>
              <p:nvPr/>
            </p:nvSpPr>
            <p:spPr>
              <a:xfrm>
                <a:off x="8428132" y="4596182"/>
                <a:ext cx="2696447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 제목으로 검색가능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6244993" y="4205117"/>
                <a:ext cx="1636233" cy="1161886"/>
                <a:chOff x="377135" y="4926187"/>
                <a:chExt cx="1636233" cy="1161886"/>
              </a:xfrm>
              <a:solidFill>
                <a:srgbClr val="BFBFBF"/>
              </a:solidFill>
            </p:grpSpPr>
            <p:sp>
              <p:nvSpPr>
                <p:cNvPr id="40" name="모서리가 둥근 직사각형 39"/>
                <p:cNvSpPr/>
                <p:nvPr/>
              </p:nvSpPr>
              <p:spPr>
                <a:xfrm>
                  <a:off x="379401" y="4926187"/>
                  <a:ext cx="1631700" cy="1161886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377135" y="5283992"/>
                  <a:ext cx="1636233" cy="4462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3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검색</a:t>
                  </a:r>
                  <a:endParaRPr lang="en-US" altLang="ko-KR" sz="23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sp>
            <p:nvSpPr>
              <p:cNvPr id="2" name="모서리가 둥근 직사각형 1"/>
              <p:cNvSpPr/>
              <p:nvPr/>
            </p:nvSpPr>
            <p:spPr>
              <a:xfrm>
                <a:off x="6249526" y="1173882"/>
                <a:ext cx="1631700" cy="1350384"/>
              </a:xfrm>
              <a:prstGeom prst="roundRect">
                <a:avLst/>
              </a:prstGeom>
              <a:solidFill>
                <a:srgbClr val="BFBF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48" name="모서리가 둥근 직사각형 47"/>
              <p:cNvSpPr/>
              <p:nvPr/>
            </p:nvSpPr>
            <p:spPr>
              <a:xfrm>
                <a:off x="7944451" y="1173882"/>
                <a:ext cx="3652738" cy="1350384"/>
              </a:xfrm>
              <a:prstGeom prst="roundRect">
                <a:avLst/>
              </a:prstGeom>
              <a:noFill/>
              <a:ln>
                <a:solidFill>
                  <a:srgbClr val="40404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6244993" y="1495131"/>
                <a:ext cx="163623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pPr algn="ctr"/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기본정보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8008288" y="1218132"/>
                <a:ext cx="3575485" cy="12618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 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ID,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 명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제작 년도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장르</a:t>
                </a:r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등급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</a:t>
                </a:r>
                <a:r>
                  <a:rPr lang="ko-KR" altLang="en-US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국가</a:t>
                </a:r>
                <a:r>
                  <a: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, Duration</a:t>
                </a:r>
              </a:p>
              <a:p>
                <a:endPara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  <a:p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* 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작품 정보 중에 </a:t>
                </a:r>
                <a:r>
                  <a: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NULL</a:t>
                </a:r>
                <a:r>
                  <a:rPr lang="ko-KR" altLang="en-US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값 존재</a:t>
                </a:r>
                <a:endParaRPr lang="en-US" altLang="ko-KR" sz="16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KoPub돋움체 Medium" panose="00000600000000000000" pitchFamily="2" charset="-127"/>
                  <a:ea typeface="KoPub돋움체 Medium" panose="00000600000000000000" pitchFamily="2" charset="-127"/>
                </a:endParaRP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0C03BF5-B69B-4D31-8B5E-D1B8B8609EA8}"/>
                </a:ext>
              </a:extLst>
            </p:cNvPr>
            <p:cNvSpPr/>
            <p:nvPr/>
          </p:nvSpPr>
          <p:spPr>
            <a:xfrm>
              <a:off x="6310359" y="1222539"/>
              <a:ext cx="1373240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작품 관리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5671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188EA8D3-87B1-46BD-ABCB-4383C5837EF2}"/>
              </a:ext>
            </a:extLst>
          </p:cNvPr>
          <p:cNvSpPr txBox="1"/>
          <p:nvPr/>
        </p:nvSpPr>
        <p:spPr>
          <a:xfrm>
            <a:off x="382669" y="586936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1) DB </a:t>
            </a:r>
            <a:r>
              <a:rPr lang="ko-KR" altLang="en-US" b="1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요구사항</a:t>
            </a:r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562237F8-622B-435F-A989-AF30212F7123}"/>
              </a:ext>
            </a:extLst>
          </p:cNvPr>
          <p:cNvSpPr/>
          <p:nvPr/>
        </p:nvSpPr>
        <p:spPr>
          <a:xfrm>
            <a:off x="465361" y="402964"/>
            <a:ext cx="213408" cy="18397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45C3B8"/>
                </a:solidFill>
              </a:ln>
              <a:solidFill>
                <a:srgbClr val="45C3B8"/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A2865D8-0575-4276-B4ED-96BB0E81AD16}"/>
              </a:ext>
            </a:extLst>
          </p:cNvPr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B96D5C6-4501-4BD6-95F0-727C59422253}"/>
              </a:ext>
            </a:extLst>
          </p:cNvPr>
          <p:cNvGrpSpPr/>
          <p:nvPr/>
        </p:nvGrpSpPr>
        <p:grpSpPr>
          <a:xfrm>
            <a:off x="683526" y="1192585"/>
            <a:ext cx="3498929" cy="4175099"/>
            <a:chOff x="683526" y="1192585"/>
            <a:chExt cx="3498929" cy="4175099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7B749EB7-B8D8-4492-8348-84C35D6237F3}"/>
                </a:ext>
              </a:extLst>
            </p:cNvPr>
            <p:cNvGrpSpPr/>
            <p:nvPr/>
          </p:nvGrpSpPr>
          <p:grpSpPr>
            <a:xfrm>
              <a:off x="683526" y="1192585"/>
              <a:ext cx="3498929" cy="4175099"/>
              <a:chOff x="453130" y="1573227"/>
              <a:chExt cx="3498929" cy="4175099"/>
            </a:xfrm>
          </p:grpSpPr>
          <p:sp>
            <p:nvSpPr>
              <p:cNvPr id="54" name="직사각형 53"/>
              <p:cNvSpPr/>
              <p:nvPr/>
            </p:nvSpPr>
            <p:spPr>
              <a:xfrm>
                <a:off x="572065" y="1573227"/>
                <a:ext cx="720069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2400" dirty="0">
                    <a:ln>
                      <a:solidFill>
                        <a:schemeClr val="bg1">
                          <a:alpha val="30000"/>
                        </a:schemeClr>
                      </a:solidFill>
                    </a:ln>
                    <a:solidFill>
                      <a:schemeClr val="bg1"/>
                    </a:solidFill>
                    <a:latin typeface="KoPub돋움체 Medium" panose="00000600000000000000" pitchFamily="2" charset="-127"/>
                    <a:ea typeface="KoPub돋움체 Medium" panose="00000600000000000000" pitchFamily="2" charset="-127"/>
                  </a:rPr>
                  <a:t>보안</a:t>
                </a: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C5F067B2-3148-44EA-95CB-7C97D1D37A5B}"/>
                  </a:ext>
                </a:extLst>
              </p:cNvPr>
              <p:cNvGrpSpPr/>
              <p:nvPr/>
            </p:nvGrpSpPr>
            <p:grpSpPr>
              <a:xfrm>
                <a:off x="453130" y="2268653"/>
                <a:ext cx="3498929" cy="400110"/>
                <a:chOff x="287395" y="2268653"/>
                <a:chExt cx="3498929" cy="400110"/>
              </a:xfrm>
            </p:grpSpPr>
            <p:grpSp>
              <p:nvGrpSpPr>
                <p:cNvPr id="124" name="Group 14">
                  <a:extLst>
                    <a:ext uri="{FF2B5EF4-FFF2-40B4-BE49-F238E27FC236}">
                      <a16:creationId xmlns:a16="http://schemas.microsoft.com/office/drawing/2014/main" id="{91A40A02-CE06-4A32-8BDC-9E1251876F5D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287395" y="2440419"/>
                  <a:ext cx="164581" cy="164581"/>
                  <a:chOff x="1772" y="2535"/>
                  <a:chExt cx="1134" cy="1134"/>
                </a:xfrm>
                <a:solidFill>
                  <a:srgbClr val="45C3B8"/>
                </a:solidFill>
              </p:grpSpPr>
              <p:sp>
                <p:nvSpPr>
                  <p:cNvPr id="143" name="Freeform 16">
                    <a:extLst>
                      <a:ext uri="{FF2B5EF4-FFF2-40B4-BE49-F238E27FC236}">
                        <a16:creationId xmlns:a16="http://schemas.microsoft.com/office/drawing/2014/main" id="{C177D382-72CB-4B76-B281-8AB47E7572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1" y="2909"/>
                    <a:ext cx="377" cy="376"/>
                  </a:xfrm>
                  <a:custGeom>
                    <a:avLst/>
                    <a:gdLst>
                      <a:gd name="T0" fmla="*/ 1090 w 1129"/>
                      <a:gd name="T1" fmla="*/ 0 h 1126"/>
                      <a:gd name="T2" fmla="*/ 1105 w 1129"/>
                      <a:gd name="T3" fmla="*/ 0 h 1126"/>
                      <a:gd name="T4" fmla="*/ 1117 w 1129"/>
                      <a:gd name="T5" fmla="*/ 4 h 1126"/>
                      <a:gd name="T6" fmla="*/ 1125 w 1129"/>
                      <a:gd name="T7" fmla="*/ 12 h 1126"/>
                      <a:gd name="T8" fmla="*/ 1129 w 1129"/>
                      <a:gd name="T9" fmla="*/ 23 h 1126"/>
                      <a:gd name="T10" fmla="*/ 1129 w 1129"/>
                      <a:gd name="T11" fmla="*/ 38 h 1126"/>
                      <a:gd name="T12" fmla="*/ 1125 w 1129"/>
                      <a:gd name="T13" fmla="*/ 56 h 1126"/>
                      <a:gd name="T14" fmla="*/ 1118 w 1129"/>
                      <a:gd name="T15" fmla="*/ 78 h 1126"/>
                      <a:gd name="T16" fmla="*/ 677 w 1129"/>
                      <a:gd name="T17" fmla="*/ 1032 h 1126"/>
                      <a:gd name="T18" fmla="*/ 662 w 1129"/>
                      <a:gd name="T19" fmla="*/ 1063 h 1126"/>
                      <a:gd name="T20" fmla="*/ 648 w 1129"/>
                      <a:gd name="T21" fmla="*/ 1087 h 1126"/>
                      <a:gd name="T22" fmla="*/ 633 w 1129"/>
                      <a:gd name="T23" fmla="*/ 1107 h 1126"/>
                      <a:gd name="T24" fmla="*/ 620 w 1129"/>
                      <a:gd name="T25" fmla="*/ 1119 h 1126"/>
                      <a:gd name="T26" fmla="*/ 608 w 1129"/>
                      <a:gd name="T27" fmla="*/ 1126 h 1126"/>
                      <a:gd name="T28" fmla="*/ 597 w 1129"/>
                      <a:gd name="T29" fmla="*/ 1126 h 1126"/>
                      <a:gd name="T30" fmla="*/ 588 w 1129"/>
                      <a:gd name="T31" fmla="*/ 1121 h 1126"/>
                      <a:gd name="T32" fmla="*/ 579 w 1129"/>
                      <a:gd name="T33" fmla="*/ 1110 h 1126"/>
                      <a:gd name="T34" fmla="*/ 572 w 1129"/>
                      <a:gd name="T35" fmla="*/ 1093 h 1126"/>
                      <a:gd name="T36" fmla="*/ 568 w 1129"/>
                      <a:gd name="T37" fmla="*/ 1070 h 1126"/>
                      <a:gd name="T38" fmla="*/ 565 w 1129"/>
                      <a:gd name="T39" fmla="*/ 1041 h 1126"/>
                      <a:gd name="T40" fmla="*/ 564 w 1129"/>
                      <a:gd name="T41" fmla="*/ 1007 h 1126"/>
                      <a:gd name="T42" fmla="*/ 564 w 1129"/>
                      <a:gd name="T43" fmla="*/ 711 h 1126"/>
                      <a:gd name="T44" fmla="*/ 561 w 1129"/>
                      <a:gd name="T45" fmla="*/ 684 h 1126"/>
                      <a:gd name="T46" fmla="*/ 553 w 1129"/>
                      <a:gd name="T47" fmla="*/ 658 h 1126"/>
                      <a:gd name="T48" fmla="*/ 540 w 1129"/>
                      <a:gd name="T49" fmla="*/ 635 h 1126"/>
                      <a:gd name="T50" fmla="*/ 524 w 1129"/>
                      <a:gd name="T51" fmla="*/ 615 h 1126"/>
                      <a:gd name="T52" fmla="*/ 503 w 1129"/>
                      <a:gd name="T53" fmla="*/ 599 h 1126"/>
                      <a:gd name="T54" fmla="*/ 481 w 1129"/>
                      <a:gd name="T55" fmla="*/ 585 h 1126"/>
                      <a:gd name="T56" fmla="*/ 455 w 1129"/>
                      <a:gd name="T57" fmla="*/ 577 h 1126"/>
                      <a:gd name="T58" fmla="*/ 428 w 1129"/>
                      <a:gd name="T59" fmla="*/ 575 h 1126"/>
                      <a:gd name="T60" fmla="*/ 121 w 1129"/>
                      <a:gd name="T61" fmla="*/ 575 h 1126"/>
                      <a:gd name="T62" fmla="*/ 86 w 1129"/>
                      <a:gd name="T63" fmla="*/ 574 h 1126"/>
                      <a:gd name="T64" fmla="*/ 57 w 1129"/>
                      <a:gd name="T65" fmla="*/ 571 h 1126"/>
                      <a:gd name="T66" fmla="*/ 34 w 1129"/>
                      <a:gd name="T67" fmla="*/ 566 h 1126"/>
                      <a:gd name="T68" fmla="*/ 17 w 1129"/>
                      <a:gd name="T69" fmla="*/ 559 h 1126"/>
                      <a:gd name="T70" fmla="*/ 5 w 1129"/>
                      <a:gd name="T71" fmla="*/ 551 h 1126"/>
                      <a:gd name="T72" fmla="*/ 0 w 1129"/>
                      <a:gd name="T73" fmla="*/ 541 h 1126"/>
                      <a:gd name="T74" fmla="*/ 1 w 1129"/>
                      <a:gd name="T75" fmla="*/ 530 h 1126"/>
                      <a:gd name="T76" fmla="*/ 7 w 1129"/>
                      <a:gd name="T77" fmla="*/ 517 h 1126"/>
                      <a:gd name="T78" fmla="*/ 21 w 1129"/>
                      <a:gd name="T79" fmla="*/ 504 h 1126"/>
                      <a:gd name="T80" fmla="*/ 39 w 1129"/>
                      <a:gd name="T81" fmla="*/ 490 h 1126"/>
                      <a:gd name="T82" fmla="*/ 64 w 1129"/>
                      <a:gd name="T83" fmla="*/ 475 h 1126"/>
                      <a:gd name="T84" fmla="*/ 95 w 1129"/>
                      <a:gd name="T85" fmla="*/ 459 h 1126"/>
                      <a:gd name="T86" fmla="*/ 1051 w 1129"/>
                      <a:gd name="T87" fmla="*/ 12 h 1126"/>
                      <a:gd name="T88" fmla="*/ 1072 w 1129"/>
                      <a:gd name="T89" fmla="*/ 4 h 1126"/>
                      <a:gd name="T90" fmla="*/ 1090 w 1129"/>
                      <a:gd name="T91" fmla="*/ 0 h 1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129" h="1126">
                        <a:moveTo>
                          <a:pt x="1090" y="0"/>
                        </a:moveTo>
                        <a:lnTo>
                          <a:pt x="1105" y="0"/>
                        </a:lnTo>
                        <a:lnTo>
                          <a:pt x="1117" y="4"/>
                        </a:lnTo>
                        <a:lnTo>
                          <a:pt x="1125" y="12"/>
                        </a:lnTo>
                        <a:lnTo>
                          <a:pt x="1129" y="23"/>
                        </a:lnTo>
                        <a:lnTo>
                          <a:pt x="1129" y="38"/>
                        </a:lnTo>
                        <a:lnTo>
                          <a:pt x="1125" y="56"/>
                        </a:lnTo>
                        <a:lnTo>
                          <a:pt x="1118" y="78"/>
                        </a:lnTo>
                        <a:lnTo>
                          <a:pt x="677" y="1032"/>
                        </a:lnTo>
                        <a:lnTo>
                          <a:pt x="662" y="1063"/>
                        </a:lnTo>
                        <a:lnTo>
                          <a:pt x="648" y="1087"/>
                        </a:lnTo>
                        <a:lnTo>
                          <a:pt x="633" y="1107"/>
                        </a:lnTo>
                        <a:lnTo>
                          <a:pt x="620" y="1119"/>
                        </a:lnTo>
                        <a:lnTo>
                          <a:pt x="608" y="1126"/>
                        </a:lnTo>
                        <a:lnTo>
                          <a:pt x="597" y="1126"/>
                        </a:lnTo>
                        <a:lnTo>
                          <a:pt x="588" y="1121"/>
                        </a:lnTo>
                        <a:lnTo>
                          <a:pt x="579" y="1110"/>
                        </a:lnTo>
                        <a:lnTo>
                          <a:pt x="572" y="1093"/>
                        </a:lnTo>
                        <a:lnTo>
                          <a:pt x="568" y="1070"/>
                        </a:lnTo>
                        <a:lnTo>
                          <a:pt x="565" y="1041"/>
                        </a:lnTo>
                        <a:lnTo>
                          <a:pt x="564" y="1007"/>
                        </a:lnTo>
                        <a:lnTo>
                          <a:pt x="564" y="711"/>
                        </a:lnTo>
                        <a:lnTo>
                          <a:pt x="561" y="684"/>
                        </a:lnTo>
                        <a:lnTo>
                          <a:pt x="553" y="658"/>
                        </a:lnTo>
                        <a:lnTo>
                          <a:pt x="540" y="635"/>
                        </a:lnTo>
                        <a:lnTo>
                          <a:pt x="524" y="615"/>
                        </a:lnTo>
                        <a:lnTo>
                          <a:pt x="503" y="599"/>
                        </a:lnTo>
                        <a:lnTo>
                          <a:pt x="481" y="585"/>
                        </a:lnTo>
                        <a:lnTo>
                          <a:pt x="455" y="577"/>
                        </a:lnTo>
                        <a:lnTo>
                          <a:pt x="428" y="575"/>
                        </a:lnTo>
                        <a:lnTo>
                          <a:pt x="121" y="575"/>
                        </a:lnTo>
                        <a:lnTo>
                          <a:pt x="86" y="574"/>
                        </a:lnTo>
                        <a:lnTo>
                          <a:pt x="57" y="571"/>
                        </a:lnTo>
                        <a:lnTo>
                          <a:pt x="34" y="566"/>
                        </a:lnTo>
                        <a:lnTo>
                          <a:pt x="17" y="559"/>
                        </a:lnTo>
                        <a:lnTo>
                          <a:pt x="5" y="551"/>
                        </a:lnTo>
                        <a:lnTo>
                          <a:pt x="0" y="541"/>
                        </a:lnTo>
                        <a:lnTo>
                          <a:pt x="1" y="530"/>
                        </a:lnTo>
                        <a:lnTo>
                          <a:pt x="7" y="517"/>
                        </a:lnTo>
                        <a:lnTo>
                          <a:pt x="21" y="504"/>
                        </a:lnTo>
                        <a:lnTo>
                          <a:pt x="39" y="490"/>
                        </a:lnTo>
                        <a:lnTo>
                          <a:pt x="64" y="475"/>
                        </a:lnTo>
                        <a:lnTo>
                          <a:pt x="95" y="459"/>
                        </a:lnTo>
                        <a:lnTo>
                          <a:pt x="1051" y="12"/>
                        </a:lnTo>
                        <a:lnTo>
                          <a:pt x="1072" y="4"/>
                        </a:lnTo>
                        <a:lnTo>
                          <a:pt x="1090" y="0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solidFill>
                        <a:srgbClr val="404040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endParaRPr>
                  </a:p>
                </p:txBody>
              </p:sp>
              <p:sp>
                <p:nvSpPr>
                  <p:cNvPr id="144" name="Freeform 17">
                    <a:extLst>
                      <a:ext uri="{FF2B5EF4-FFF2-40B4-BE49-F238E27FC236}">
                        <a16:creationId xmlns:a16="http://schemas.microsoft.com/office/drawing/2014/main" id="{A0061187-C398-4F85-A2BF-9457D707E4BC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772" y="2535"/>
                    <a:ext cx="1134" cy="1134"/>
                  </a:xfrm>
                  <a:custGeom>
                    <a:avLst/>
                    <a:gdLst>
                      <a:gd name="T0" fmla="*/ 1447 w 3402"/>
                      <a:gd name="T1" fmla="*/ 515 h 3402"/>
                      <a:gd name="T2" fmla="*/ 1138 w 3402"/>
                      <a:gd name="T3" fmla="*/ 629 h 3402"/>
                      <a:gd name="T4" fmla="*/ 874 w 3402"/>
                      <a:gd name="T5" fmla="*/ 816 h 3402"/>
                      <a:gd name="T6" fmla="*/ 669 w 3402"/>
                      <a:gd name="T7" fmla="*/ 1067 h 3402"/>
                      <a:gd name="T8" fmla="*/ 536 w 3402"/>
                      <a:gd name="T9" fmla="*/ 1367 h 3402"/>
                      <a:gd name="T10" fmla="*/ 489 w 3402"/>
                      <a:gd name="T11" fmla="*/ 1702 h 3402"/>
                      <a:gd name="T12" fmla="*/ 536 w 3402"/>
                      <a:gd name="T13" fmla="*/ 2038 h 3402"/>
                      <a:gd name="T14" fmla="*/ 669 w 3402"/>
                      <a:gd name="T15" fmla="*/ 2338 h 3402"/>
                      <a:gd name="T16" fmla="*/ 874 w 3402"/>
                      <a:gd name="T17" fmla="*/ 2589 h 3402"/>
                      <a:gd name="T18" fmla="*/ 1138 w 3402"/>
                      <a:gd name="T19" fmla="*/ 2776 h 3402"/>
                      <a:gd name="T20" fmla="*/ 1447 w 3402"/>
                      <a:gd name="T21" fmla="*/ 2889 h 3402"/>
                      <a:gd name="T22" fmla="*/ 1790 w 3402"/>
                      <a:gd name="T23" fmla="*/ 2913 h 3402"/>
                      <a:gd name="T24" fmla="*/ 2117 w 3402"/>
                      <a:gd name="T25" fmla="*/ 2843 h 3402"/>
                      <a:gd name="T26" fmla="*/ 2406 w 3402"/>
                      <a:gd name="T27" fmla="*/ 2692 h 3402"/>
                      <a:gd name="T28" fmla="*/ 2642 w 3402"/>
                      <a:gd name="T29" fmla="*/ 2470 h 3402"/>
                      <a:gd name="T30" fmla="*/ 2812 w 3402"/>
                      <a:gd name="T31" fmla="*/ 2194 h 3402"/>
                      <a:gd name="T32" fmla="*/ 2904 w 3402"/>
                      <a:gd name="T33" fmla="*/ 1874 h 3402"/>
                      <a:gd name="T34" fmla="*/ 2904 w 3402"/>
                      <a:gd name="T35" fmla="*/ 1531 h 3402"/>
                      <a:gd name="T36" fmla="*/ 2812 w 3402"/>
                      <a:gd name="T37" fmla="*/ 1211 h 3402"/>
                      <a:gd name="T38" fmla="*/ 2642 w 3402"/>
                      <a:gd name="T39" fmla="*/ 935 h 3402"/>
                      <a:gd name="T40" fmla="*/ 2406 w 3402"/>
                      <a:gd name="T41" fmla="*/ 713 h 3402"/>
                      <a:gd name="T42" fmla="*/ 2117 w 3402"/>
                      <a:gd name="T43" fmla="*/ 562 h 3402"/>
                      <a:gd name="T44" fmla="*/ 1789 w 3402"/>
                      <a:gd name="T45" fmla="*/ 492 h 3402"/>
                      <a:gd name="T46" fmla="*/ 1906 w 3402"/>
                      <a:gd name="T47" fmla="*/ 12 h 3402"/>
                      <a:gd name="T48" fmla="*/ 2295 w 3402"/>
                      <a:gd name="T49" fmla="*/ 106 h 3402"/>
                      <a:gd name="T50" fmla="*/ 2642 w 3402"/>
                      <a:gd name="T51" fmla="*/ 284 h 3402"/>
                      <a:gd name="T52" fmla="*/ 2938 w 3402"/>
                      <a:gd name="T53" fmla="*/ 533 h 3402"/>
                      <a:gd name="T54" fmla="*/ 3170 w 3402"/>
                      <a:gd name="T55" fmla="*/ 842 h 3402"/>
                      <a:gd name="T56" fmla="*/ 3328 w 3402"/>
                      <a:gd name="T57" fmla="*/ 1201 h 3402"/>
                      <a:gd name="T58" fmla="*/ 3399 w 3402"/>
                      <a:gd name="T59" fmla="*/ 1597 h 3402"/>
                      <a:gd name="T60" fmla="*/ 3374 w 3402"/>
                      <a:gd name="T61" fmla="*/ 2007 h 3402"/>
                      <a:gd name="T62" fmla="*/ 3259 w 3402"/>
                      <a:gd name="T63" fmla="*/ 2386 h 3402"/>
                      <a:gd name="T64" fmla="*/ 3063 w 3402"/>
                      <a:gd name="T65" fmla="*/ 2722 h 3402"/>
                      <a:gd name="T66" fmla="*/ 2797 w 3402"/>
                      <a:gd name="T67" fmla="*/ 3002 h 3402"/>
                      <a:gd name="T68" fmla="*/ 2474 w 3402"/>
                      <a:gd name="T69" fmla="*/ 3216 h 3402"/>
                      <a:gd name="T70" fmla="*/ 2105 w 3402"/>
                      <a:gd name="T71" fmla="*/ 3354 h 3402"/>
                      <a:gd name="T72" fmla="*/ 1701 w 3402"/>
                      <a:gd name="T73" fmla="*/ 3402 h 3402"/>
                      <a:gd name="T74" fmla="*/ 1395 w 3402"/>
                      <a:gd name="T75" fmla="*/ 3374 h 3402"/>
                      <a:gd name="T76" fmla="*/ 1016 w 3402"/>
                      <a:gd name="T77" fmla="*/ 3259 h 3402"/>
                      <a:gd name="T78" fmla="*/ 680 w 3402"/>
                      <a:gd name="T79" fmla="*/ 3063 h 3402"/>
                      <a:gd name="T80" fmla="*/ 400 w 3402"/>
                      <a:gd name="T81" fmla="*/ 2797 h 3402"/>
                      <a:gd name="T82" fmla="*/ 186 w 3402"/>
                      <a:gd name="T83" fmla="*/ 2474 h 3402"/>
                      <a:gd name="T84" fmla="*/ 48 w 3402"/>
                      <a:gd name="T85" fmla="*/ 2105 h 3402"/>
                      <a:gd name="T86" fmla="*/ 0 w 3402"/>
                      <a:gd name="T87" fmla="*/ 1701 h 3402"/>
                      <a:gd name="T88" fmla="*/ 48 w 3402"/>
                      <a:gd name="T89" fmla="*/ 1297 h 3402"/>
                      <a:gd name="T90" fmla="*/ 186 w 3402"/>
                      <a:gd name="T91" fmla="*/ 928 h 3402"/>
                      <a:gd name="T92" fmla="*/ 400 w 3402"/>
                      <a:gd name="T93" fmla="*/ 605 h 3402"/>
                      <a:gd name="T94" fmla="*/ 680 w 3402"/>
                      <a:gd name="T95" fmla="*/ 339 h 3402"/>
                      <a:gd name="T96" fmla="*/ 1016 w 3402"/>
                      <a:gd name="T97" fmla="*/ 143 h 3402"/>
                      <a:gd name="T98" fmla="*/ 1395 w 3402"/>
                      <a:gd name="T99" fmla="*/ 28 h 3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3402" h="3402">
                        <a:moveTo>
                          <a:pt x="1702" y="489"/>
                        </a:moveTo>
                        <a:lnTo>
                          <a:pt x="1615" y="492"/>
                        </a:lnTo>
                        <a:lnTo>
                          <a:pt x="1531" y="501"/>
                        </a:lnTo>
                        <a:lnTo>
                          <a:pt x="1447" y="515"/>
                        </a:lnTo>
                        <a:lnTo>
                          <a:pt x="1367" y="536"/>
                        </a:lnTo>
                        <a:lnTo>
                          <a:pt x="1288" y="562"/>
                        </a:lnTo>
                        <a:lnTo>
                          <a:pt x="1211" y="593"/>
                        </a:lnTo>
                        <a:lnTo>
                          <a:pt x="1138" y="629"/>
                        </a:lnTo>
                        <a:lnTo>
                          <a:pt x="1067" y="669"/>
                        </a:lnTo>
                        <a:lnTo>
                          <a:pt x="999" y="713"/>
                        </a:lnTo>
                        <a:lnTo>
                          <a:pt x="935" y="763"/>
                        </a:lnTo>
                        <a:lnTo>
                          <a:pt x="874" y="816"/>
                        </a:lnTo>
                        <a:lnTo>
                          <a:pt x="816" y="874"/>
                        </a:lnTo>
                        <a:lnTo>
                          <a:pt x="763" y="935"/>
                        </a:lnTo>
                        <a:lnTo>
                          <a:pt x="713" y="999"/>
                        </a:lnTo>
                        <a:lnTo>
                          <a:pt x="669" y="1067"/>
                        </a:lnTo>
                        <a:lnTo>
                          <a:pt x="629" y="1138"/>
                        </a:lnTo>
                        <a:lnTo>
                          <a:pt x="593" y="1211"/>
                        </a:lnTo>
                        <a:lnTo>
                          <a:pt x="562" y="1288"/>
                        </a:lnTo>
                        <a:lnTo>
                          <a:pt x="536" y="1367"/>
                        </a:lnTo>
                        <a:lnTo>
                          <a:pt x="515" y="1447"/>
                        </a:lnTo>
                        <a:lnTo>
                          <a:pt x="501" y="1531"/>
                        </a:lnTo>
                        <a:lnTo>
                          <a:pt x="492" y="1615"/>
                        </a:lnTo>
                        <a:lnTo>
                          <a:pt x="489" y="1702"/>
                        </a:lnTo>
                        <a:lnTo>
                          <a:pt x="492" y="1789"/>
                        </a:lnTo>
                        <a:lnTo>
                          <a:pt x="501" y="1874"/>
                        </a:lnTo>
                        <a:lnTo>
                          <a:pt x="515" y="1958"/>
                        </a:lnTo>
                        <a:lnTo>
                          <a:pt x="536" y="2038"/>
                        </a:lnTo>
                        <a:lnTo>
                          <a:pt x="562" y="2117"/>
                        </a:lnTo>
                        <a:lnTo>
                          <a:pt x="593" y="2194"/>
                        </a:lnTo>
                        <a:lnTo>
                          <a:pt x="629" y="2267"/>
                        </a:lnTo>
                        <a:lnTo>
                          <a:pt x="669" y="2338"/>
                        </a:lnTo>
                        <a:lnTo>
                          <a:pt x="713" y="2406"/>
                        </a:lnTo>
                        <a:lnTo>
                          <a:pt x="763" y="2470"/>
                        </a:lnTo>
                        <a:lnTo>
                          <a:pt x="816" y="2531"/>
                        </a:lnTo>
                        <a:lnTo>
                          <a:pt x="874" y="2589"/>
                        </a:lnTo>
                        <a:lnTo>
                          <a:pt x="935" y="2642"/>
                        </a:lnTo>
                        <a:lnTo>
                          <a:pt x="999" y="2692"/>
                        </a:lnTo>
                        <a:lnTo>
                          <a:pt x="1067" y="2736"/>
                        </a:lnTo>
                        <a:lnTo>
                          <a:pt x="1138" y="2776"/>
                        </a:lnTo>
                        <a:lnTo>
                          <a:pt x="1211" y="2812"/>
                        </a:lnTo>
                        <a:lnTo>
                          <a:pt x="1288" y="2843"/>
                        </a:lnTo>
                        <a:lnTo>
                          <a:pt x="1367" y="2869"/>
                        </a:lnTo>
                        <a:lnTo>
                          <a:pt x="1447" y="2889"/>
                        </a:lnTo>
                        <a:lnTo>
                          <a:pt x="1531" y="2904"/>
                        </a:lnTo>
                        <a:lnTo>
                          <a:pt x="1615" y="2913"/>
                        </a:lnTo>
                        <a:lnTo>
                          <a:pt x="1702" y="2915"/>
                        </a:lnTo>
                        <a:lnTo>
                          <a:pt x="1790" y="2913"/>
                        </a:lnTo>
                        <a:lnTo>
                          <a:pt x="1874" y="2904"/>
                        </a:lnTo>
                        <a:lnTo>
                          <a:pt x="1958" y="2889"/>
                        </a:lnTo>
                        <a:lnTo>
                          <a:pt x="2038" y="2869"/>
                        </a:lnTo>
                        <a:lnTo>
                          <a:pt x="2117" y="2843"/>
                        </a:lnTo>
                        <a:lnTo>
                          <a:pt x="2194" y="2812"/>
                        </a:lnTo>
                        <a:lnTo>
                          <a:pt x="2268" y="2776"/>
                        </a:lnTo>
                        <a:lnTo>
                          <a:pt x="2338" y="2736"/>
                        </a:lnTo>
                        <a:lnTo>
                          <a:pt x="2406" y="2692"/>
                        </a:lnTo>
                        <a:lnTo>
                          <a:pt x="2471" y="2642"/>
                        </a:lnTo>
                        <a:lnTo>
                          <a:pt x="2532" y="2589"/>
                        </a:lnTo>
                        <a:lnTo>
                          <a:pt x="2589" y="2531"/>
                        </a:lnTo>
                        <a:lnTo>
                          <a:pt x="2642" y="2470"/>
                        </a:lnTo>
                        <a:lnTo>
                          <a:pt x="2692" y="2406"/>
                        </a:lnTo>
                        <a:lnTo>
                          <a:pt x="2736" y="2338"/>
                        </a:lnTo>
                        <a:lnTo>
                          <a:pt x="2776" y="2267"/>
                        </a:lnTo>
                        <a:lnTo>
                          <a:pt x="2812" y="2194"/>
                        </a:lnTo>
                        <a:lnTo>
                          <a:pt x="2843" y="2117"/>
                        </a:lnTo>
                        <a:lnTo>
                          <a:pt x="2869" y="2038"/>
                        </a:lnTo>
                        <a:lnTo>
                          <a:pt x="2889" y="1958"/>
                        </a:lnTo>
                        <a:lnTo>
                          <a:pt x="2904" y="1874"/>
                        </a:lnTo>
                        <a:lnTo>
                          <a:pt x="2913" y="1789"/>
                        </a:lnTo>
                        <a:lnTo>
                          <a:pt x="2915" y="1702"/>
                        </a:lnTo>
                        <a:lnTo>
                          <a:pt x="2913" y="1615"/>
                        </a:lnTo>
                        <a:lnTo>
                          <a:pt x="2904" y="1531"/>
                        </a:lnTo>
                        <a:lnTo>
                          <a:pt x="2889" y="1447"/>
                        </a:lnTo>
                        <a:lnTo>
                          <a:pt x="2869" y="1367"/>
                        </a:lnTo>
                        <a:lnTo>
                          <a:pt x="2843" y="1288"/>
                        </a:lnTo>
                        <a:lnTo>
                          <a:pt x="2812" y="1211"/>
                        </a:lnTo>
                        <a:lnTo>
                          <a:pt x="2776" y="1138"/>
                        </a:lnTo>
                        <a:lnTo>
                          <a:pt x="2736" y="1067"/>
                        </a:lnTo>
                        <a:lnTo>
                          <a:pt x="2692" y="999"/>
                        </a:lnTo>
                        <a:lnTo>
                          <a:pt x="2642" y="935"/>
                        </a:lnTo>
                        <a:lnTo>
                          <a:pt x="2589" y="874"/>
                        </a:lnTo>
                        <a:lnTo>
                          <a:pt x="2531" y="816"/>
                        </a:lnTo>
                        <a:lnTo>
                          <a:pt x="2470" y="763"/>
                        </a:lnTo>
                        <a:lnTo>
                          <a:pt x="2406" y="713"/>
                        </a:lnTo>
                        <a:lnTo>
                          <a:pt x="2338" y="669"/>
                        </a:lnTo>
                        <a:lnTo>
                          <a:pt x="2267" y="629"/>
                        </a:lnTo>
                        <a:lnTo>
                          <a:pt x="2194" y="593"/>
                        </a:lnTo>
                        <a:lnTo>
                          <a:pt x="2117" y="562"/>
                        </a:lnTo>
                        <a:lnTo>
                          <a:pt x="2038" y="536"/>
                        </a:lnTo>
                        <a:lnTo>
                          <a:pt x="1958" y="515"/>
                        </a:lnTo>
                        <a:lnTo>
                          <a:pt x="1874" y="501"/>
                        </a:lnTo>
                        <a:lnTo>
                          <a:pt x="1789" y="492"/>
                        </a:lnTo>
                        <a:lnTo>
                          <a:pt x="1702" y="489"/>
                        </a:lnTo>
                        <a:close/>
                        <a:moveTo>
                          <a:pt x="1701" y="0"/>
                        </a:moveTo>
                        <a:lnTo>
                          <a:pt x="1805" y="3"/>
                        </a:lnTo>
                        <a:lnTo>
                          <a:pt x="1906" y="12"/>
                        </a:lnTo>
                        <a:lnTo>
                          <a:pt x="2007" y="28"/>
                        </a:lnTo>
                        <a:lnTo>
                          <a:pt x="2105" y="48"/>
                        </a:lnTo>
                        <a:lnTo>
                          <a:pt x="2201" y="74"/>
                        </a:lnTo>
                        <a:lnTo>
                          <a:pt x="2295" y="106"/>
                        </a:lnTo>
                        <a:lnTo>
                          <a:pt x="2386" y="143"/>
                        </a:lnTo>
                        <a:lnTo>
                          <a:pt x="2474" y="186"/>
                        </a:lnTo>
                        <a:lnTo>
                          <a:pt x="2560" y="232"/>
                        </a:lnTo>
                        <a:lnTo>
                          <a:pt x="2642" y="284"/>
                        </a:lnTo>
                        <a:lnTo>
                          <a:pt x="2722" y="339"/>
                        </a:lnTo>
                        <a:lnTo>
                          <a:pt x="2797" y="400"/>
                        </a:lnTo>
                        <a:lnTo>
                          <a:pt x="2869" y="464"/>
                        </a:lnTo>
                        <a:lnTo>
                          <a:pt x="2938" y="533"/>
                        </a:lnTo>
                        <a:lnTo>
                          <a:pt x="3002" y="605"/>
                        </a:lnTo>
                        <a:lnTo>
                          <a:pt x="3063" y="680"/>
                        </a:lnTo>
                        <a:lnTo>
                          <a:pt x="3119" y="760"/>
                        </a:lnTo>
                        <a:lnTo>
                          <a:pt x="3170" y="842"/>
                        </a:lnTo>
                        <a:lnTo>
                          <a:pt x="3216" y="928"/>
                        </a:lnTo>
                        <a:lnTo>
                          <a:pt x="3259" y="1016"/>
                        </a:lnTo>
                        <a:lnTo>
                          <a:pt x="3296" y="1107"/>
                        </a:lnTo>
                        <a:lnTo>
                          <a:pt x="3328" y="1201"/>
                        </a:lnTo>
                        <a:lnTo>
                          <a:pt x="3354" y="1297"/>
                        </a:lnTo>
                        <a:lnTo>
                          <a:pt x="3374" y="1395"/>
                        </a:lnTo>
                        <a:lnTo>
                          <a:pt x="3390" y="1496"/>
                        </a:lnTo>
                        <a:lnTo>
                          <a:pt x="3399" y="1597"/>
                        </a:lnTo>
                        <a:lnTo>
                          <a:pt x="3402" y="1701"/>
                        </a:lnTo>
                        <a:lnTo>
                          <a:pt x="3399" y="1805"/>
                        </a:lnTo>
                        <a:lnTo>
                          <a:pt x="3390" y="1906"/>
                        </a:lnTo>
                        <a:lnTo>
                          <a:pt x="3374" y="2007"/>
                        </a:lnTo>
                        <a:lnTo>
                          <a:pt x="3354" y="2105"/>
                        </a:lnTo>
                        <a:lnTo>
                          <a:pt x="3328" y="2201"/>
                        </a:lnTo>
                        <a:lnTo>
                          <a:pt x="3296" y="2295"/>
                        </a:lnTo>
                        <a:lnTo>
                          <a:pt x="3259" y="2386"/>
                        </a:lnTo>
                        <a:lnTo>
                          <a:pt x="3216" y="2474"/>
                        </a:lnTo>
                        <a:lnTo>
                          <a:pt x="3170" y="2560"/>
                        </a:lnTo>
                        <a:lnTo>
                          <a:pt x="3119" y="2642"/>
                        </a:lnTo>
                        <a:lnTo>
                          <a:pt x="3063" y="2722"/>
                        </a:lnTo>
                        <a:lnTo>
                          <a:pt x="3002" y="2797"/>
                        </a:lnTo>
                        <a:lnTo>
                          <a:pt x="2938" y="2869"/>
                        </a:lnTo>
                        <a:lnTo>
                          <a:pt x="2869" y="2938"/>
                        </a:lnTo>
                        <a:lnTo>
                          <a:pt x="2797" y="3002"/>
                        </a:lnTo>
                        <a:lnTo>
                          <a:pt x="2722" y="3063"/>
                        </a:lnTo>
                        <a:lnTo>
                          <a:pt x="2642" y="3119"/>
                        </a:lnTo>
                        <a:lnTo>
                          <a:pt x="2560" y="3170"/>
                        </a:lnTo>
                        <a:lnTo>
                          <a:pt x="2474" y="3216"/>
                        </a:lnTo>
                        <a:lnTo>
                          <a:pt x="2386" y="3259"/>
                        </a:lnTo>
                        <a:lnTo>
                          <a:pt x="2295" y="3296"/>
                        </a:lnTo>
                        <a:lnTo>
                          <a:pt x="2201" y="3328"/>
                        </a:lnTo>
                        <a:lnTo>
                          <a:pt x="2105" y="3354"/>
                        </a:lnTo>
                        <a:lnTo>
                          <a:pt x="2007" y="3374"/>
                        </a:lnTo>
                        <a:lnTo>
                          <a:pt x="1906" y="3390"/>
                        </a:lnTo>
                        <a:lnTo>
                          <a:pt x="1805" y="3399"/>
                        </a:lnTo>
                        <a:lnTo>
                          <a:pt x="1701" y="3402"/>
                        </a:lnTo>
                        <a:lnTo>
                          <a:pt x="1700" y="3402"/>
                        </a:lnTo>
                        <a:lnTo>
                          <a:pt x="1597" y="3399"/>
                        </a:lnTo>
                        <a:lnTo>
                          <a:pt x="1496" y="3390"/>
                        </a:lnTo>
                        <a:lnTo>
                          <a:pt x="1395" y="3374"/>
                        </a:lnTo>
                        <a:lnTo>
                          <a:pt x="1297" y="3354"/>
                        </a:lnTo>
                        <a:lnTo>
                          <a:pt x="1201" y="3328"/>
                        </a:lnTo>
                        <a:lnTo>
                          <a:pt x="1107" y="3296"/>
                        </a:lnTo>
                        <a:lnTo>
                          <a:pt x="1016" y="3259"/>
                        </a:lnTo>
                        <a:lnTo>
                          <a:pt x="928" y="3216"/>
                        </a:lnTo>
                        <a:lnTo>
                          <a:pt x="842" y="3170"/>
                        </a:lnTo>
                        <a:lnTo>
                          <a:pt x="760" y="3119"/>
                        </a:lnTo>
                        <a:lnTo>
                          <a:pt x="680" y="3063"/>
                        </a:lnTo>
                        <a:lnTo>
                          <a:pt x="605" y="3002"/>
                        </a:lnTo>
                        <a:lnTo>
                          <a:pt x="533" y="2938"/>
                        </a:lnTo>
                        <a:lnTo>
                          <a:pt x="464" y="2869"/>
                        </a:lnTo>
                        <a:lnTo>
                          <a:pt x="400" y="2797"/>
                        </a:lnTo>
                        <a:lnTo>
                          <a:pt x="339" y="2722"/>
                        </a:lnTo>
                        <a:lnTo>
                          <a:pt x="284" y="2642"/>
                        </a:lnTo>
                        <a:lnTo>
                          <a:pt x="232" y="2560"/>
                        </a:lnTo>
                        <a:lnTo>
                          <a:pt x="186" y="2474"/>
                        </a:lnTo>
                        <a:lnTo>
                          <a:pt x="143" y="2386"/>
                        </a:lnTo>
                        <a:lnTo>
                          <a:pt x="106" y="2295"/>
                        </a:lnTo>
                        <a:lnTo>
                          <a:pt x="74" y="2201"/>
                        </a:lnTo>
                        <a:lnTo>
                          <a:pt x="48" y="2105"/>
                        </a:lnTo>
                        <a:lnTo>
                          <a:pt x="28" y="2007"/>
                        </a:lnTo>
                        <a:lnTo>
                          <a:pt x="12" y="1906"/>
                        </a:lnTo>
                        <a:lnTo>
                          <a:pt x="3" y="1805"/>
                        </a:lnTo>
                        <a:lnTo>
                          <a:pt x="0" y="1701"/>
                        </a:lnTo>
                        <a:lnTo>
                          <a:pt x="3" y="1597"/>
                        </a:lnTo>
                        <a:lnTo>
                          <a:pt x="12" y="1496"/>
                        </a:lnTo>
                        <a:lnTo>
                          <a:pt x="28" y="1395"/>
                        </a:lnTo>
                        <a:lnTo>
                          <a:pt x="48" y="1297"/>
                        </a:lnTo>
                        <a:lnTo>
                          <a:pt x="74" y="1201"/>
                        </a:lnTo>
                        <a:lnTo>
                          <a:pt x="106" y="1107"/>
                        </a:lnTo>
                        <a:lnTo>
                          <a:pt x="143" y="1016"/>
                        </a:lnTo>
                        <a:lnTo>
                          <a:pt x="186" y="928"/>
                        </a:lnTo>
                        <a:lnTo>
                          <a:pt x="232" y="842"/>
                        </a:lnTo>
                        <a:lnTo>
                          <a:pt x="284" y="760"/>
                        </a:lnTo>
                        <a:lnTo>
                          <a:pt x="339" y="680"/>
                        </a:lnTo>
                        <a:lnTo>
                          <a:pt x="400" y="605"/>
                        </a:lnTo>
                        <a:lnTo>
                          <a:pt x="464" y="533"/>
                        </a:lnTo>
                        <a:lnTo>
                          <a:pt x="533" y="464"/>
                        </a:lnTo>
                        <a:lnTo>
                          <a:pt x="605" y="400"/>
                        </a:lnTo>
                        <a:lnTo>
                          <a:pt x="680" y="339"/>
                        </a:lnTo>
                        <a:lnTo>
                          <a:pt x="760" y="284"/>
                        </a:lnTo>
                        <a:lnTo>
                          <a:pt x="842" y="232"/>
                        </a:lnTo>
                        <a:lnTo>
                          <a:pt x="928" y="186"/>
                        </a:lnTo>
                        <a:lnTo>
                          <a:pt x="1016" y="143"/>
                        </a:lnTo>
                        <a:lnTo>
                          <a:pt x="1107" y="106"/>
                        </a:lnTo>
                        <a:lnTo>
                          <a:pt x="1201" y="74"/>
                        </a:lnTo>
                        <a:lnTo>
                          <a:pt x="1297" y="48"/>
                        </a:lnTo>
                        <a:lnTo>
                          <a:pt x="1395" y="28"/>
                        </a:lnTo>
                        <a:lnTo>
                          <a:pt x="1496" y="12"/>
                        </a:lnTo>
                        <a:lnTo>
                          <a:pt x="1597" y="3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solidFill>
                        <a:srgbClr val="404040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endParaRPr>
                  </a:p>
                </p:txBody>
              </p:sp>
            </p:grpSp>
            <p:sp>
              <p:nvSpPr>
                <p:cNvPr id="125" name="직사각형 124">
                  <a:extLst>
                    <a:ext uri="{FF2B5EF4-FFF2-40B4-BE49-F238E27FC236}">
                      <a16:creationId xmlns:a16="http://schemas.microsoft.com/office/drawing/2014/main" id="{D26E9584-A8F0-4B11-BA2C-DB4A13D90A4C}"/>
                    </a:ext>
                  </a:extLst>
                </p:cNvPr>
                <p:cNvSpPr/>
                <p:nvPr/>
              </p:nvSpPr>
              <p:spPr>
                <a:xfrm>
                  <a:off x="530304" y="2268653"/>
                  <a:ext cx="3256020" cy="40011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>
                  <a:spAutoFit/>
                </a:bodyPr>
                <a:lstStyle/>
                <a:p>
                  <a:r>
                    <a:rPr lang="ko-KR" altLang="en-US" sz="2000" dirty="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기본적인 </a:t>
                  </a:r>
                  <a:r>
                    <a:rPr lang="en-US" altLang="ko-KR" sz="2000" dirty="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SQL Injection </a:t>
                  </a:r>
                  <a:r>
                    <a:rPr lang="ko-KR" altLang="en-US" sz="2000" dirty="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방어</a:t>
                  </a: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9EE4DF3A-E628-49CB-AC7B-BBDB3BDC7B41}"/>
                  </a:ext>
                </a:extLst>
              </p:cNvPr>
              <p:cNvGrpSpPr/>
              <p:nvPr/>
            </p:nvGrpSpPr>
            <p:grpSpPr>
              <a:xfrm>
                <a:off x="453130" y="3753984"/>
                <a:ext cx="2965129" cy="1994342"/>
                <a:chOff x="287395" y="3691119"/>
                <a:chExt cx="2965129" cy="1994342"/>
              </a:xfrm>
            </p:grpSpPr>
            <p:grpSp>
              <p:nvGrpSpPr>
                <p:cNvPr id="3" name="그룹 2">
                  <a:extLst>
                    <a:ext uri="{FF2B5EF4-FFF2-40B4-BE49-F238E27FC236}">
                      <a16:creationId xmlns:a16="http://schemas.microsoft.com/office/drawing/2014/main" id="{314C894E-4E6B-42F2-9CBE-A26E8698B558}"/>
                    </a:ext>
                  </a:extLst>
                </p:cNvPr>
                <p:cNvGrpSpPr/>
                <p:nvPr/>
              </p:nvGrpSpPr>
              <p:grpSpPr>
                <a:xfrm>
                  <a:off x="287395" y="4488235"/>
                  <a:ext cx="2965129" cy="400110"/>
                  <a:chOff x="342400" y="4437058"/>
                  <a:chExt cx="2965129" cy="400110"/>
                </a:xfrm>
              </p:grpSpPr>
              <p:grpSp>
                <p:nvGrpSpPr>
                  <p:cNvPr id="127" name="Group 14">
                    <a:extLst>
                      <a:ext uri="{FF2B5EF4-FFF2-40B4-BE49-F238E27FC236}">
                        <a16:creationId xmlns:a16="http://schemas.microsoft.com/office/drawing/2014/main" id="{44634C56-E3AA-4060-BAE2-3DF52AFA9EA9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342400" y="4583718"/>
                    <a:ext cx="164581" cy="164581"/>
                    <a:chOff x="1772" y="2535"/>
                    <a:chExt cx="1134" cy="1134"/>
                  </a:xfrm>
                  <a:solidFill>
                    <a:srgbClr val="45C3B8"/>
                  </a:solidFill>
                </p:grpSpPr>
                <p:sp>
                  <p:nvSpPr>
                    <p:cNvPr id="141" name="Freeform 16">
                      <a:extLst>
                        <a:ext uri="{FF2B5EF4-FFF2-40B4-BE49-F238E27FC236}">
                          <a16:creationId xmlns:a16="http://schemas.microsoft.com/office/drawing/2014/main" id="{325847B8-2390-420A-BB59-FEFD453DE40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51" y="2909"/>
                      <a:ext cx="377" cy="376"/>
                    </a:xfrm>
                    <a:custGeom>
                      <a:avLst/>
                      <a:gdLst>
                        <a:gd name="T0" fmla="*/ 1090 w 1129"/>
                        <a:gd name="T1" fmla="*/ 0 h 1126"/>
                        <a:gd name="T2" fmla="*/ 1105 w 1129"/>
                        <a:gd name="T3" fmla="*/ 0 h 1126"/>
                        <a:gd name="T4" fmla="*/ 1117 w 1129"/>
                        <a:gd name="T5" fmla="*/ 4 h 1126"/>
                        <a:gd name="T6" fmla="*/ 1125 w 1129"/>
                        <a:gd name="T7" fmla="*/ 12 h 1126"/>
                        <a:gd name="T8" fmla="*/ 1129 w 1129"/>
                        <a:gd name="T9" fmla="*/ 23 h 1126"/>
                        <a:gd name="T10" fmla="*/ 1129 w 1129"/>
                        <a:gd name="T11" fmla="*/ 38 h 1126"/>
                        <a:gd name="T12" fmla="*/ 1125 w 1129"/>
                        <a:gd name="T13" fmla="*/ 56 h 1126"/>
                        <a:gd name="T14" fmla="*/ 1118 w 1129"/>
                        <a:gd name="T15" fmla="*/ 78 h 1126"/>
                        <a:gd name="T16" fmla="*/ 677 w 1129"/>
                        <a:gd name="T17" fmla="*/ 1032 h 1126"/>
                        <a:gd name="T18" fmla="*/ 662 w 1129"/>
                        <a:gd name="T19" fmla="*/ 1063 h 1126"/>
                        <a:gd name="T20" fmla="*/ 648 w 1129"/>
                        <a:gd name="T21" fmla="*/ 1087 h 1126"/>
                        <a:gd name="T22" fmla="*/ 633 w 1129"/>
                        <a:gd name="T23" fmla="*/ 1107 h 1126"/>
                        <a:gd name="T24" fmla="*/ 620 w 1129"/>
                        <a:gd name="T25" fmla="*/ 1119 h 1126"/>
                        <a:gd name="T26" fmla="*/ 608 w 1129"/>
                        <a:gd name="T27" fmla="*/ 1126 h 1126"/>
                        <a:gd name="T28" fmla="*/ 597 w 1129"/>
                        <a:gd name="T29" fmla="*/ 1126 h 1126"/>
                        <a:gd name="T30" fmla="*/ 588 w 1129"/>
                        <a:gd name="T31" fmla="*/ 1121 h 1126"/>
                        <a:gd name="T32" fmla="*/ 579 w 1129"/>
                        <a:gd name="T33" fmla="*/ 1110 h 1126"/>
                        <a:gd name="T34" fmla="*/ 572 w 1129"/>
                        <a:gd name="T35" fmla="*/ 1093 h 1126"/>
                        <a:gd name="T36" fmla="*/ 568 w 1129"/>
                        <a:gd name="T37" fmla="*/ 1070 h 1126"/>
                        <a:gd name="T38" fmla="*/ 565 w 1129"/>
                        <a:gd name="T39" fmla="*/ 1041 h 1126"/>
                        <a:gd name="T40" fmla="*/ 564 w 1129"/>
                        <a:gd name="T41" fmla="*/ 1007 h 1126"/>
                        <a:gd name="T42" fmla="*/ 564 w 1129"/>
                        <a:gd name="T43" fmla="*/ 711 h 1126"/>
                        <a:gd name="T44" fmla="*/ 561 w 1129"/>
                        <a:gd name="T45" fmla="*/ 684 h 1126"/>
                        <a:gd name="T46" fmla="*/ 553 w 1129"/>
                        <a:gd name="T47" fmla="*/ 658 h 1126"/>
                        <a:gd name="T48" fmla="*/ 540 w 1129"/>
                        <a:gd name="T49" fmla="*/ 635 h 1126"/>
                        <a:gd name="T50" fmla="*/ 524 w 1129"/>
                        <a:gd name="T51" fmla="*/ 615 h 1126"/>
                        <a:gd name="T52" fmla="*/ 503 w 1129"/>
                        <a:gd name="T53" fmla="*/ 599 h 1126"/>
                        <a:gd name="T54" fmla="*/ 481 w 1129"/>
                        <a:gd name="T55" fmla="*/ 585 h 1126"/>
                        <a:gd name="T56" fmla="*/ 455 w 1129"/>
                        <a:gd name="T57" fmla="*/ 577 h 1126"/>
                        <a:gd name="T58" fmla="*/ 428 w 1129"/>
                        <a:gd name="T59" fmla="*/ 575 h 1126"/>
                        <a:gd name="T60" fmla="*/ 121 w 1129"/>
                        <a:gd name="T61" fmla="*/ 575 h 1126"/>
                        <a:gd name="T62" fmla="*/ 86 w 1129"/>
                        <a:gd name="T63" fmla="*/ 574 h 1126"/>
                        <a:gd name="T64" fmla="*/ 57 w 1129"/>
                        <a:gd name="T65" fmla="*/ 571 h 1126"/>
                        <a:gd name="T66" fmla="*/ 34 w 1129"/>
                        <a:gd name="T67" fmla="*/ 566 h 1126"/>
                        <a:gd name="T68" fmla="*/ 17 w 1129"/>
                        <a:gd name="T69" fmla="*/ 559 h 1126"/>
                        <a:gd name="T70" fmla="*/ 5 w 1129"/>
                        <a:gd name="T71" fmla="*/ 551 h 1126"/>
                        <a:gd name="T72" fmla="*/ 0 w 1129"/>
                        <a:gd name="T73" fmla="*/ 541 h 1126"/>
                        <a:gd name="T74" fmla="*/ 1 w 1129"/>
                        <a:gd name="T75" fmla="*/ 530 h 1126"/>
                        <a:gd name="T76" fmla="*/ 7 w 1129"/>
                        <a:gd name="T77" fmla="*/ 517 h 1126"/>
                        <a:gd name="T78" fmla="*/ 21 w 1129"/>
                        <a:gd name="T79" fmla="*/ 504 h 1126"/>
                        <a:gd name="T80" fmla="*/ 39 w 1129"/>
                        <a:gd name="T81" fmla="*/ 490 h 1126"/>
                        <a:gd name="T82" fmla="*/ 64 w 1129"/>
                        <a:gd name="T83" fmla="*/ 475 h 1126"/>
                        <a:gd name="T84" fmla="*/ 95 w 1129"/>
                        <a:gd name="T85" fmla="*/ 459 h 1126"/>
                        <a:gd name="T86" fmla="*/ 1051 w 1129"/>
                        <a:gd name="T87" fmla="*/ 12 h 1126"/>
                        <a:gd name="T88" fmla="*/ 1072 w 1129"/>
                        <a:gd name="T89" fmla="*/ 4 h 1126"/>
                        <a:gd name="T90" fmla="*/ 1090 w 1129"/>
                        <a:gd name="T91" fmla="*/ 0 h 112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</a:cxnLst>
                      <a:rect l="0" t="0" r="r" b="b"/>
                      <a:pathLst>
                        <a:path w="1129" h="1126">
                          <a:moveTo>
                            <a:pt x="1090" y="0"/>
                          </a:moveTo>
                          <a:lnTo>
                            <a:pt x="1105" y="0"/>
                          </a:lnTo>
                          <a:lnTo>
                            <a:pt x="1117" y="4"/>
                          </a:lnTo>
                          <a:lnTo>
                            <a:pt x="1125" y="12"/>
                          </a:lnTo>
                          <a:lnTo>
                            <a:pt x="1129" y="23"/>
                          </a:lnTo>
                          <a:lnTo>
                            <a:pt x="1129" y="38"/>
                          </a:lnTo>
                          <a:lnTo>
                            <a:pt x="1125" y="56"/>
                          </a:lnTo>
                          <a:lnTo>
                            <a:pt x="1118" y="78"/>
                          </a:lnTo>
                          <a:lnTo>
                            <a:pt x="677" y="1032"/>
                          </a:lnTo>
                          <a:lnTo>
                            <a:pt x="662" y="1063"/>
                          </a:lnTo>
                          <a:lnTo>
                            <a:pt x="648" y="1087"/>
                          </a:lnTo>
                          <a:lnTo>
                            <a:pt x="633" y="1107"/>
                          </a:lnTo>
                          <a:lnTo>
                            <a:pt x="620" y="1119"/>
                          </a:lnTo>
                          <a:lnTo>
                            <a:pt x="608" y="1126"/>
                          </a:lnTo>
                          <a:lnTo>
                            <a:pt x="597" y="1126"/>
                          </a:lnTo>
                          <a:lnTo>
                            <a:pt x="588" y="1121"/>
                          </a:lnTo>
                          <a:lnTo>
                            <a:pt x="579" y="1110"/>
                          </a:lnTo>
                          <a:lnTo>
                            <a:pt x="572" y="1093"/>
                          </a:lnTo>
                          <a:lnTo>
                            <a:pt x="568" y="1070"/>
                          </a:lnTo>
                          <a:lnTo>
                            <a:pt x="565" y="1041"/>
                          </a:lnTo>
                          <a:lnTo>
                            <a:pt x="564" y="1007"/>
                          </a:lnTo>
                          <a:lnTo>
                            <a:pt x="564" y="711"/>
                          </a:lnTo>
                          <a:lnTo>
                            <a:pt x="561" y="684"/>
                          </a:lnTo>
                          <a:lnTo>
                            <a:pt x="553" y="658"/>
                          </a:lnTo>
                          <a:lnTo>
                            <a:pt x="540" y="635"/>
                          </a:lnTo>
                          <a:lnTo>
                            <a:pt x="524" y="615"/>
                          </a:lnTo>
                          <a:lnTo>
                            <a:pt x="503" y="599"/>
                          </a:lnTo>
                          <a:lnTo>
                            <a:pt x="481" y="585"/>
                          </a:lnTo>
                          <a:lnTo>
                            <a:pt x="455" y="577"/>
                          </a:lnTo>
                          <a:lnTo>
                            <a:pt x="428" y="575"/>
                          </a:lnTo>
                          <a:lnTo>
                            <a:pt x="121" y="575"/>
                          </a:lnTo>
                          <a:lnTo>
                            <a:pt x="86" y="574"/>
                          </a:lnTo>
                          <a:lnTo>
                            <a:pt x="57" y="571"/>
                          </a:lnTo>
                          <a:lnTo>
                            <a:pt x="34" y="566"/>
                          </a:lnTo>
                          <a:lnTo>
                            <a:pt x="17" y="559"/>
                          </a:lnTo>
                          <a:lnTo>
                            <a:pt x="5" y="551"/>
                          </a:lnTo>
                          <a:lnTo>
                            <a:pt x="0" y="541"/>
                          </a:lnTo>
                          <a:lnTo>
                            <a:pt x="1" y="530"/>
                          </a:lnTo>
                          <a:lnTo>
                            <a:pt x="7" y="517"/>
                          </a:lnTo>
                          <a:lnTo>
                            <a:pt x="21" y="504"/>
                          </a:lnTo>
                          <a:lnTo>
                            <a:pt x="39" y="490"/>
                          </a:lnTo>
                          <a:lnTo>
                            <a:pt x="64" y="475"/>
                          </a:lnTo>
                          <a:lnTo>
                            <a:pt x="95" y="459"/>
                          </a:lnTo>
                          <a:lnTo>
                            <a:pt x="1051" y="12"/>
                          </a:lnTo>
                          <a:lnTo>
                            <a:pt x="1072" y="4"/>
                          </a:lnTo>
                          <a:lnTo>
                            <a:pt x="1090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  <p:sp>
                  <p:nvSpPr>
                    <p:cNvPr id="142" name="Freeform 17">
                      <a:extLst>
                        <a:ext uri="{FF2B5EF4-FFF2-40B4-BE49-F238E27FC236}">
                          <a16:creationId xmlns:a16="http://schemas.microsoft.com/office/drawing/2014/main" id="{13A153FA-51F9-40B7-ADB0-F92D9777E488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772" y="2535"/>
                      <a:ext cx="1134" cy="1134"/>
                    </a:xfrm>
                    <a:custGeom>
                      <a:avLst/>
                      <a:gdLst>
                        <a:gd name="T0" fmla="*/ 1447 w 3402"/>
                        <a:gd name="T1" fmla="*/ 515 h 3402"/>
                        <a:gd name="T2" fmla="*/ 1138 w 3402"/>
                        <a:gd name="T3" fmla="*/ 629 h 3402"/>
                        <a:gd name="T4" fmla="*/ 874 w 3402"/>
                        <a:gd name="T5" fmla="*/ 816 h 3402"/>
                        <a:gd name="T6" fmla="*/ 669 w 3402"/>
                        <a:gd name="T7" fmla="*/ 1067 h 3402"/>
                        <a:gd name="T8" fmla="*/ 536 w 3402"/>
                        <a:gd name="T9" fmla="*/ 1367 h 3402"/>
                        <a:gd name="T10" fmla="*/ 489 w 3402"/>
                        <a:gd name="T11" fmla="*/ 1702 h 3402"/>
                        <a:gd name="T12" fmla="*/ 536 w 3402"/>
                        <a:gd name="T13" fmla="*/ 2038 h 3402"/>
                        <a:gd name="T14" fmla="*/ 669 w 3402"/>
                        <a:gd name="T15" fmla="*/ 2338 h 3402"/>
                        <a:gd name="T16" fmla="*/ 874 w 3402"/>
                        <a:gd name="T17" fmla="*/ 2589 h 3402"/>
                        <a:gd name="T18" fmla="*/ 1138 w 3402"/>
                        <a:gd name="T19" fmla="*/ 2776 h 3402"/>
                        <a:gd name="T20" fmla="*/ 1447 w 3402"/>
                        <a:gd name="T21" fmla="*/ 2889 h 3402"/>
                        <a:gd name="T22" fmla="*/ 1790 w 3402"/>
                        <a:gd name="T23" fmla="*/ 2913 h 3402"/>
                        <a:gd name="T24" fmla="*/ 2117 w 3402"/>
                        <a:gd name="T25" fmla="*/ 2843 h 3402"/>
                        <a:gd name="T26" fmla="*/ 2406 w 3402"/>
                        <a:gd name="T27" fmla="*/ 2692 h 3402"/>
                        <a:gd name="T28" fmla="*/ 2642 w 3402"/>
                        <a:gd name="T29" fmla="*/ 2470 h 3402"/>
                        <a:gd name="T30" fmla="*/ 2812 w 3402"/>
                        <a:gd name="T31" fmla="*/ 2194 h 3402"/>
                        <a:gd name="T32" fmla="*/ 2904 w 3402"/>
                        <a:gd name="T33" fmla="*/ 1874 h 3402"/>
                        <a:gd name="T34" fmla="*/ 2904 w 3402"/>
                        <a:gd name="T35" fmla="*/ 1531 h 3402"/>
                        <a:gd name="T36" fmla="*/ 2812 w 3402"/>
                        <a:gd name="T37" fmla="*/ 1211 h 3402"/>
                        <a:gd name="T38" fmla="*/ 2642 w 3402"/>
                        <a:gd name="T39" fmla="*/ 935 h 3402"/>
                        <a:gd name="T40" fmla="*/ 2406 w 3402"/>
                        <a:gd name="T41" fmla="*/ 713 h 3402"/>
                        <a:gd name="T42" fmla="*/ 2117 w 3402"/>
                        <a:gd name="T43" fmla="*/ 562 h 3402"/>
                        <a:gd name="T44" fmla="*/ 1789 w 3402"/>
                        <a:gd name="T45" fmla="*/ 492 h 3402"/>
                        <a:gd name="T46" fmla="*/ 1906 w 3402"/>
                        <a:gd name="T47" fmla="*/ 12 h 3402"/>
                        <a:gd name="T48" fmla="*/ 2295 w 3402"/>
                        <a:gd name="T49" fmla="*/ 106 h 3402"/>
                        <a:gd name="T50" fmla="*/ 2642 w 3402"/>
                        <a:gd name="T51" fmla="*/ 284 h 3402"/>
                        <a:gd name="T52" fmla="*/ 2938 w 3402"/>
                        <a:gd name="T53" fmla="*/ 533 h 3402"/>
                        <a:gd name="T54" fmla="*/ 3170 w 3402"/>
                        <a:gd name="T55" fmla="*/ 842 h 3402"/>
                        <a:gd name="T56" fmla="*/ 3328 w 3402"/>
                        <a:gd name="T57" fmla="*/ 1201 h 3402"/>
                        <a:gd name="T58" fmla="*/ 3399 w 3402"/>
                        <a:gd name="T59" fmla="*/ 1597 h 3402"/>
                        <a:gd name="T60" fmla="*/ 3374 w 3402"/>
                        <a:gd name="T61" fmla="*/ 2007 h 3402"/>
                        <a:gd name="T62" fmla="*/ 3259 w 3402"/>
                        <a:gd name="T63" fmla="*/ 2386 h 3402"/>
                        <a:gd name="T64" fmla="*/ 3063 w 3402"/>
                        <a:gd name="T65" fmla="*/ 2722 h 3402"/>
                        <a:gd name="T66" fmla="*/ 2797 w 3402"/>
                        <a:gd name="T67" fmla="*/ 3002 h 3402"/>
                        <a:gd name="T68" fmla="*/ 2474 w 3402"/>
                        <a:gd name="T69" fmla="*/ 3216 h 3402"/>
                        <a:gd name="T70" fmla="*/ 2105 w 3402"/>
                        <a:gd name="T71" fmla="*/ 3354 h 3402"/>
                        <a:gd name="T72" fmla="*/ 1701 w 3402"/>
                        <a:gd name="T73" fmla="*/ 3402 h 3402"/>
                        <a:gd name="T74" fmla="*/ 1395 w 3402"/>
                        <a:gd name="T75" fmla="*/ 3374 h 3402"/>
                        <a:gd name="T76" fmla="*/ 1016 w 3402"/>
                        <a:gd name="T77" fmla="*/ 3259 h 3402"/>
                        <a:gd name="T78" fmla="*/ 680 w 3402"/>
                        <a:gd name="T79" fmla="*/ 3063 h 3402"/>
                        <a:gd name="T80" fmla="*/ 400 w 3402"/>
                        <a:gd name="T81" fmla="*/ 2797 h 3402"/>
                        <a:gd name="T82" fmla="*/ 186 w 3402"/>
                        <a:gd name="T83" fmla="*/ 2474 h 3402"/>
                        <a:gd name="T84" fmla="*/ 48 w 3402"/>
                        <a:gd name="T85" fmla="*/ 2105 h 3402"/>
                        <a:gd name="T86" fmla="*/ 0 w 3402"/>
                        <a:gd name="T87" fmla="*/ 1701 h 3402"/>
                        <a:gd name="T88" fmla="*/ 48 w 3402"/>
                        <a:gd name="T89" fmla="*/ 1297 h 3402"/>
                        <a:gd name="T90" fmla="*/ 186 w 3402"/>
                        <a:gd name="T91" fmla="*/ 928 h 3402"/>
                        <a:gd name="T92" fmla="*/ 400 w 3402"/>
                        <a:gd name="T93" fmla="*/ 605 h 3402"/>
                        <a:gd name="T94" fmla="*/ 680 w 3402"/>
                        <a:gd name="T95" fmla="*/ 339 h 3402"/>
                        <a:gd name="T96" fmla="*/ 1016 w 3402"/>
                        <a:gd name="T97" fmla="*/ 143 h 3402"/>
                        <a:gd name="T98" fmla="*/ 1395 w 3402"/>
                        <a:gd name="T99" fmla="*/ 28 h 340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3402" h="3402">
                          <a:moveTo>
                            <a:pt x="1702" y="489"/>
                          </a:moveTo>
                          <a:lnTo>
                            <a:pt x="1615" y="492"/>
                          </a:lnTo>
                          <a:lnTo>
                            <a:pt x="1531" y="501"/>
                          </a:lnTo>
                          <a:lnTo>
                            <a:pt x="1447" y="515"/>
                          </a:lnTo>
                          <a:lnTo>
                            <a:pt x="1367" y="536"/>
                          </a:lnTo>
                          <a:lnTo>
                            <a:pt x="1288" y="562"/>
                          </a:lnTo>
                          <a:lnTo>
                            <a:pt x="1211" y="593"/>
                          </a:lnTo>
                          <a:lnTo>
                            <a:pt x="1138" y="629"/>
                          </a:lnTo>
                          <a:lnTo>
                            <a:pt x="1067" y="669"/>
                          </a:lnTo>
                          <a:lnTo>
                            <a:pt x="999" y="713"/>
                          </a:lnTo>
                          <a:lnTo>
                            <a:pt x="935" y="763"/>
                          </a:lnTo>
                          <a:lnTo>
                            <a:pt x="874" y="816"/>
                          </a:lnTo>
                          <a:lnTo>
                            <a:pt x="816" y="874"/>
                          </a:lnTo>
                          <a:lnTo>
                            <a:pt x="763" y="935"/>
                          </a:lnTo>
                          <a:lnTo>
                            <a:pt x="713" y="999"/>
                          </a:lnTo>
                          <a:lnTo>
                            <a:pt x="669" y="1067"/>
                          </a:lnTo>
                          <a:lnTo>
                            <a:pt x="629" y="1138"/>
                          </a:lnTo>
                          <a:lnTo>
                            <a:pt x="593" y="1211"/>
                          </a:lnTo>
                          <a:lnTo>
                            <a:pt x="562" y="1288"/>
                          </a:lnTo>
                          <a:lnTo>
                            <a:pt x="536" y="1367"/>
                          </a:lnTo>
                          <a:lnTo>
                            <a:pt x="515" y="1447"/>
                          </a:lnTo>
                          <a:lnTo>
                            <a:pt x="501" y="1531"/>
                          </a:lnTo>
                          <a:lnTo>
                            <a:pt x="492" y="1615"/>
                          </a:lnTo>
                          <a:lnTo>
                            <a:pt x="489" y="1702"/>
                          </a:lnTo>
                          <a:lnTo>
                            <a:pt x="492" y="1789"/>
                          </a:lnTo>
                          <a:lnTo>
                            <a:pt x="501" y="1874"/>
                          </a:lnTo>
                          <a:lnTo>
                            <a:pt x="515" y="1958"/>
                          </a:lnTo>
                          <a:lnTo>
                            <a:pt x="536" y="2038"/>
                          </a:lnTo>
                          <a:lnTo>
                            <a:pt x="562" y="2117"/>
                          </a:lnTo>
                          <a:lnTo>
                            <a:pt x="593" y="2194"/>
                          </a:lnTo>
                          <a:lnTo>
                            <a:pt x="629" y="2267"/>
                          </a:lnTo>
                          <a:lnTo>
                            <a:pt x="669" y="2338"/>
                          </a:lnTo>
                          <a:lnTo>
                            <a:pt x="713" y="2406"/>
                          </a:lnTo>
                          <a:lnTo>
                            <a:pt x="763" y="2470"/>
                          </a:lnTo>
                          <a:lnTo>
                            <a:pt x="816" y="2531"/>
                          </a:lnTo>
                          <a:lnTo>
                            <a:pt x="874" y="2589"/>
                          </a:lnTo>
                          <a:lnTo>
                            <a:pt x="935" y="2642"/>
                          </a:lnTo>
                          <a:lnTo>
                            <a:pt x="999" y="2692"/>
                          </a:lnTo>
                          <a:lnTo>
                            <a:pt x="1067" y="2736"/>
                          </a:lnTo>
                          <a:lnTo>
                            <a:pt x="1138" y="2776"/>
                          </a:lnTo>
                          <a:lnTo>
                            <a:pt x="1211" y="2812"/>
                          </a:lnTo>
                          <a:lnTo>
                            <a:pt x="1288" y="2843"/>
                          </a:lnTo>
                          <a:lnTo>
                            <a:pt x="1367" y="2869"/>
                          </a:lnTo>
                          <a:lnTo>
                            <a:pt x="1447" y="2889"/>
                          </a:lnTo>
                          <a:lnTo>
                            <a:pt x="1531" y="2904"/>
                          </a:lnTo>
                          <a:lnTo>
                            <a:pt x="1615" y="2913"/>
                          </a:lnTo>
                          <a:lnTo>
                            <a:pt x="1702" y="2915"/>
                          </a:lnTo>
                          <a:lnTo>
                            <a:pt x="1790" y="2913"/>
                          </a:lnTo>
                          <a:lnTo>
                            <a:pt x="1874" y="2904"/>
                          </a:lnTo>
                          <a:lnTo>
                            <a:pt x="1958" y="2889"/>
                          </a:lnTo>
                          <a:lnTo>
                            <a:pt x="2038" y="2869"/>
                          </a:lnTo>
                          <a:lnTo>
                            <a:pt x="2117" y="2843"/>
                          </a:lnTo>
                          <a:lnTo>
                            <a:pt x="2194" y="2812"/>
                          </a:lnTo>
                          <a:lnTo>
                            <a:pt x="2268" y="2776"/>
                          </a:lnTo>
                          <a:lnTo>
                            <a:pt x="2338" y="2736"/>
                          </a:lnTo>
                          <a:lnTo>
                            <a:pt x="2406" y="2692"/>
                          </a:lnTo>
                          <a:lnTo>
                            <a:pt x="2471" y="2642"/>
                          </a:lnTo>
                          <a:lnTo>
                            <a:pt x="2532" y="2589"/>
                          </a:lnTo>
                          <a:lnTo>
                            <a:pt x="2589" y="2531"/>
                          </a:lnTo>
                          <a:lnTo>
                            <a:pt x="2642" y="2470"/>
                          </a:lnTo>
                          <a:lnTo>
                            <a:pt x="2692" y="2406"/>
                          </a:lnTo>
                          <a:lnTo>
                            <a:pt x="2736" y="2338"/>
                          </a:lnTo>
                          <a:lnTo>
                            <a:pt x="2776" y="2267"/>
                          </a:lnTo>
                          <a:lnTo>
                            <a:pt x="2812" y="2194"/>
                          </a:lnTo>
                          <a:lnTo>
                            <a:pt x="2843" y="2117"/>
                          </a:lnTo>
                          <a:lnTo>
                            <a:pt x="2869" y="2038"/>
                          </a:lnTo>
                          <a:lnTo>
                            <a:pt x="2889" y="1958"/>
                          </a:lnTo>
                          <a:lnTo>
                            <a:pt x="2904" y="1874"/>
                          </a:lnTo>
                          <a:lnTo>
                            <a:pt x="2913" y="1789"/>
                          </a:lnTo>
                          <a:lnTo>
                            <a:pt x="2915" y="1702"/>
                          </a:lnTo>
                          <a:lnTo>
                            <a:pt x="2913" y="1615"/>
                          </a:lnTo>
                          <a:lnTo>
                            <a:pt x="2904" y="1531"/>
                          </a:lnTo>
                          <a:lnTo>
                            <a:pt x="2889" y="1447"/>
                          </a:lnTo>
                          <a:lnTo>
                            <a:pt x="2869" y="1367"/>
                          </a:lnTo>
                          <a:lnTo>
                            <a:pt x="2843" y="1288"/>
                          </a:lnTo>
                          <a:lnTo>
                            <a:pt x="2812" y="1211"/>
                          </a:lnTo>
                          <a:lnTo>
                            <a:pt x="2776" y="1138"/>
                          </a:lnTo>
                          <a:lnTo>
                            <a:pt x="2736" y="1067"/>
                          </a:lnTo>
                          <a:lnTo>
                            <a:pt x="2692" y="999"/>
                          </a:lnTo>
                          <a:lnTo>
                            <a:pt x="2642" y="935"/>
                          </a:lnTo>
                          <a:lnTo>
                            <a:pt x="2589" y="874"/>
                          </a:lnTo>
                          <a:lnTo>
                            <a:pt x="2531" y="816"/>
                          </a:lnTo>
                          <a:lnTo>
                            <a:pt x="2470" y="763"/>
                          </a:lnTo>
                          <a:lnTo>
                            <a:pt x="2406" y="713"/>
                          </a:lnTo>
                          <a:lnTo>
                            <a:pt x="2338" y="669"/>
                          </a:lnTo>
                          <a:lnTo>
                            <a:pt x="2267" y="629"/>
                          </a:lnTo>
                          <a:lnTo>
                            <a:pt x="2194" y="593"/>
                          </a:lnTo>
                          <a:lnTo>
                            <a:pt x="2117" y="562"/>
                          </a:lnTo>
                          <a:lnTo>
                            <a:pt x="2038" y="536"/>
                          </a:lnTo>
                          <a:lnTo>
                            <a:pt x="1958" y="515"/>
                          </a:lnTo>
                          <a:lnTo>
                            <a:pt x="1874" y="501"/>
                          </a:lnTo>
                          <a:lnTo>
                            <a:pt x="1789" y="492"/>
                          </a:lnTo>
                          <a:lnTo>
                            <a:pt x="1702" y="489"/>
                          </a:lnTo>
                          <a:close/>
                          <a:moveTo>
                            <a:pt x="1701" y="0"/>
                          </a:moveTo>
                          <a:lnTo>
                            <a:pt x="1805" y="3"/>
                          </a:lnTo>
                          <a:lnTo>
                            <a:pt x="1906" y="12"/>
                          </a:lnTo>
                          <a:lnTo>
                            <a:pt x="2007" y="28"/>
                          </a:lnTo>
                          <a:lnTo>
                            <a:pt x="2105" y="48"/>
                          </a:lnTo>
                          <a:lnTo>
                            <a:pt x="2201" y="74"/>
                          </a:lnTo>
                          <a:lnTo>
                            <a:pt x="2295" y="106"/>
                          </a:lnTo>
                          <a:lnTo>
                            <a:pt x="2386" y="143"/>
                          </a:lnTo>
                          <a:lnTo>
                            <a:pt x="2474" y="186"/>
                          </a:lnTo>
                          <a:lnTo>
                            <a:pt x="2560" y="232"/>
                          </a:lnTo>
                          <a:lnTo>
                            <a:pt x="2642" y="284"/>
                          </a:lnTo>
                          <a:lnTo>
                            <a:pt x="2722" y="339"/>
                          </a:lnTo>
                          <a:lnTo>
                            <a:pt x="2797" y="400"/>
                          </a:lnTo>
                          <a:lnTo>
                            <a:pt x="2869" y="464"/>
                          </a:lnTo>
                          <a:lnTo>
                            <a:pt x="2938" y="533"/>
                          </a:lnTo>
                          <a:lnTo>
                            <a:pt x="3002" y="605"/>
                          </a:lnTo>
                          <a:lnTo>
                            <a:pt x="3063" y="680"/>
                          </a:lnTo>
                          <a:lnTo>
                            <a:pt x="3119" y="760"/>
                          </a:lnTo>
                          <a:lnTo>
                            <a:pt x="3170" y="842"/>
                          </a:lnTo>
                          <a:lnTo>
                            <a:pt x="3216" y="928"/>
                          </a:lnTo>
                          <a:lnTo>
                            <a:pt x="3259" y="1016"/>
                          </a:lnTo>
                          <a:lnTo>
                            <a:pt x="3296" y="1107"/>
                          </a:lnTo>
                          <a:lnTo>
                            <a:pt x="3328" y="1201"/>
                          </a:lnTo>
                          <a:lnTo>
                            <a:pt x="3354" y="1297"/>
                          </a:lnTo>
                          <a:lnTo>
                            <a:pt x="3374" y="1395"/>
                          </a:lnTo>
                          <a:lnTo>
                            <a:pt x="3390" y="1496"/>
                          </a:lnTo>
                          <a:lnTo>
                            <a:pt x="3399" y="1597"/>
                          </a:lnTo>
                          <a:lnTo>
                            <a:pt x="3402" y="1701"/>
                          </a:lnTo>
                          <a:lnTo>
                            <a:pt x="3399" y="1805"/>
                          </a:lnTo>
                          <a:lnTo>
                            <a:pt x="3390" y="1906"/>
                          </a:lnTo>
                          <a:lnTo>
                            <a:pt x="3374" y="2007"/>
                          </a:lnTo>
                          <a:lnTo>
                            <a:pt x="3354" y="2105"/>
                          </a:lnTo>
                          <a:lnTo>
                            <a:pt x="3328" y="2201"/>
                          </a:lnTo>
                          <a:lnTo>
                            <a:pt x="3296" y="2295"/>
                          </a:lnTo>
                          <a:lnTo>
                            <a:pt x="3259" y="2386"/>
                          </a:lnTo>
                          <a:lnTo>
                            <a:pt x="3216" y="2474"/>
                          </a:lnTo>
                          <a:lnTo>
                            <a:pt x="3170" y="2560"/>
                          </a:lnTo>
                          <a:lnTo>
                            <a:pt x="3119" y="2642"/>
                          </a:lnTo>
                          <a:lnTo>
                            <a:pt x="3063" y="2722"/>
                          </a:lnTo>
                          <a:lnTo>
                            <a:pt x="3002" y="2797"/>
                          </a:lnTo>
                          <a:lnTo>
                            <a:pt x="2938" y="2869"/>
                          </a:lnTo>
                          <a:lnTo>
                            <a:pt x="2869" y="2938"/>
                          </a:lnTo>
                          <a:lnTo>
                            <a:pt x="2797" y="3002"/>
                          </a:lnTo>
                          <a:lnTo>
                            <a:pt x="2722" y="3063"/>
                          </a:lnTo>
                          <a:lnTo>
                            <a:pt x="2642" y="3119"/>
                          </a:lnTo>
                          <a:lnTo>
                            <a:pt x="2560" y="3170"/>
                          </a:lnTo>
                          <a:lnTo>
                            <a:pt x="2474" y="3216"/>
                          </a:lnTo>
                          <a:lnTo>
                            <a:pt x="2386" y="3259"/>
                          </a:lnTo>
                          <a:lnTo>
                            <a:pt x="2295" y="3296"/>
                          </a:lnTo>
                          <a:lnTo>
                            <a:pt x="2201" y="3328"/>
                          </a:lnTo>
                          <a:lnTo>
                            <a:pt x="2105" y="3354"/>
                          </a:lnTo>
                          <a:lnTo>
                            <a:pt x="2007" y="3374"/>
                          </a:lnTo>
                          <a:lnTo>
                            <a:pt x="1906" y="3390"/>
                          </a:lnTo>
                          <a:lnTo>
                            <a:pt x="1805" y="3399"/>
                          </a:lnTo>
                          <a:lnTo>
                            <a:pt x="1701" y="3402"/>
                          </a:lnTo>
                          <a:lnTo>
                            <a:pt x="1700" y="3402"/>
                          </a:lnTo>
                          <a:lnTo>
                            <a:pt x="1597" y="3399"/>
                          </a:lnTo>
                          <a:lnTo>
                            <a:pt x="1496" y="3390"/>
                          </a:lnTo>
                          <a:lnTo>
                            <a:pt x="1395" y="3374"/>
                          </a:lnTo>
                          <a:lnTo>
                            <a:pt x="1297" y="3354"/>
                          </a:lnTo>
                          <a:lnTo>
                            <a:pt x="1201" y="3328"/>
                          </a:lnTo>
                          <a:lnTo>
                            <a:pt x="1107" y="3296"/>
                          </a:lnTo>
                          <a:lnTo>
                            <a:pt x="1016" y="3259"/>
                          </a:lnTo>
                          <a:lnTo>
                            <a:pt x="928" y="3216"/>
                          </a:lnTo>
                          <a:lnTo>
                            <a:pt x="842" y="3170"/>
                          </a:lnTo>
                          <a:lnTo>
                            <a:pt x="760" y="3119"/>
                          </a:lnTo>
                          <a:lnTo>
                            <a:pt x="680" y="3063"/>
                          </a:lnTo>
                          <a:lnTo>
                            <a:pt x="605" y="3002"/>
                          </a:lnTo>
                          <a:lnTo>
                            <a:pt x="533" y="2938"/>
                          </a:lnTo>
                          <a:lnTo>
                            <a:pt x="464" y="2869"/>
                          </a:lnTo>
                          <a:lnTo>
                            <a:pt x="400" y="2797"/>
                          </a:lnTo>
                          <a:lnTo>
                            <a:pt x="339" y="2722"/>
                          </a:lnTo>
                          <a:lnTo>
                            <a:pt x="284" y="2642"/>
                          </a:lnTo>
                          <a:lnTo>
                            <a:pt x="232" y="2560"/>
                          </a:lnTo>
                          <a:lnTo>
                            <a:pt x="186" y="2474"/>
                          </a:lnTo>
                          <a:lnTo>
                            <a:pt x="143" y="2386"/>
                          </a:lnTo>
                          <a:lnTo>
                            <a:pt x="106" y="2295"/>
                          </a:lnTo>
                          <a:lnTo>
                            <a:pt x="74" y="2201"/>
                          </a:lnTo>
                          <a:lnTo>
                            <a:pt x="48" y="2105"/>
                          </a:lnTo>
                          <a:lnTo>
                            <a:pt x="28" y="2007"/>
                          </a:lnTo>
                          <a:lnTo>
                            <a:pt x="12" y="1906"/>
                          </a:lnTo>
                          <a:lnTo>
                            <a:pt x="3" y="1805"/>
                          </a:lnTo>
                          <a:lnTo>
                            <a:pt x="0" y="1701"/>
                          </a:lnTo>
                          <a:lnTo>
                            <a:pt x="3" y="1597"/>
                          </a:lnTo>
                          <a:lnTo>
                            <a:pt x="12" y="1496"/>
                          </a:lnTo>
                          <a:lnTo>
                            <a:pt x="28" y="1395"/>
                          </a:lnTo>
                          <a:lnTo>
                            <a:pt x="48" y="1297"/>
                          </a:lnTo>
                          <a:lnTo>
                            <a:pt x="74" y="1201"/>
                          </a:lnTo>
                          <a:lnTo>
                            <a:pt x="106" y="1107"/>
                          </a:lnTo>
                          <a:lnTo>
                            <a:pt x="143" y="1016"/>
                          </a:lnTo>
                          <a:lnTo>
                            <a:pt x="186" y="928"/>
                          </a:lnTo>
                          <a:lnTo>
                            <a:pt x="232" y="842"/>
                          </a:lnTo>
                          <a:lnTo>
                            <a:pt x="284" y="760"/>
                          </a:lnTo>
                          <a:lnTo>
                            <a:pt x="339" y="680"/>
                          </a:lnTo>
                          <a:lnTo>
                            <a:pt x="400" y="605"/>
                          </a:lnTo>
                          <a:lnTo>
                            <a:pt x="464" y="533"/>
                          </a:lnTo>
                          <a:lnTo>
                            <a:pt x="533" y="464"/>
                          </a:lnTo>
                          <a:lnTo>
                            <a:pt x="605" y="400"/>
                          </a:lnTo>
                          <a:lnTo>
                            <a:pt x="680" y="339"/>
                          </a:lnTo>
                          <a:lnTo>
                            <a:pt x="760" y="284"/>
                          </a:lnTo>
                          <a:lnTo>
                            <a:pt x="842" y="232"/>
                          </a:lnTo>
                          <a:lnTo>
                            <a:pt x="928" y="186"/>
                          </a:lnTo>
                          <a:lnTo>
                            <a:pt x="1016" y="143"/>
                          </a:lnTo>
                          <a:lnTo>
                            <a:pt x="1107" y="106"/>
                          </a:lnTo>
                          <a:lnTo>
                            <a:pt x="1201" y="74"/>
                          </a:lnTo>
                          <a:lnTo>
                            <a:pt x="1297" y="48"/>
                          </a:lnTo>
                          <a:lnTo>
                            <a:pt x="1395" y="28"/>
                          </a:lnTo>
                          <a:lnTo>
                            <a:pt x="1496" y="12"/>
                          </a:lnTo>
                          <a:lnTo>
                            <a:pt x="1597" y="3"/>
                          </a:lnTo>
                          <a:lnTo>
                            <a:pt x="1701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</p:grpSp>
              <p:sp>
                <p:nvSpPr>
                  <p:cNvPr id="131" name="직사각형 130">
                    <a:extLst>
                      <a:ext uri="{FF2B5EF4-FFF2-40B4-BE49-F238E27FC236}">
                        <a16:creationId xmlns:a16="http://schemas.microsoft.com/office/drawing/2014/main" id="{ADFCDB84-0E68-411D-916C-746D44CA564E}"/>
                      </a:ext>
                    </a:extLst>
                  </p:cNvPr>
                  <p:cNvSpPr/>
                  <p:nvPr/>
                </p:nvSpPr>
                <p:spPr>
                  <a:xfrm>
                    <a:off x="585309" y="4437058"/>
                    <a:ext cx="2722220" cy="40011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txBody>
                  <a:bodyPr wrap="none">
                    <a:spAutoFit/>
                  </a:bodyPr>
                  <a:lstStyle/>
                  <a:p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페이지 출력 </a:t>
                    </a:r>
                    <a:r>
                      <a:rPr lang="en-US" altLang="ko-KR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: 0.3</a:t>
                    </a:r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초 이내</a:t>
                    </a:r>
                  </a:p>
                </p:txBody>
              </p:sp>
            </p:grpSp>
            <p:grpSp>
              <p:nvGrpSpPr>
                <p:cNvPr id="8" name="그룹 7">
                  <a:extLst>
                    <a:ext uri="{FF2B5EF4-FFF2-40B4-BE49-F238E27FC236}">
                      <a16:creationId xmlns:a16="http://schemas.microsoft.com/office/drawing/2014/main" id="{EB0C19AD-560F-4210-9EF4-6E17A78605E3}"/>
                    </a:ext>
                  </a:extLst>
                </p:cNvPr>
                <p:cNvGrpSpPr/>
                <p:nvPr/>
              </p:nvGrpSpPr>
              <p:grpSpPr>
                <a:xfrm>
                  <a:off x="287395" y="3691119"/>
                  <a:ext cx="2652543" cy="400110"/>
                  <a:chOff x="315114" y="3691119"/>
                  <a:chExt cx="2652543" cy="400110"/>
                </a:xfrm>
              </p:grpSpPr>
              <p:grpSp>
                <p:nvGrpSpPr>
                  <p:cNvPr id="73" name="Group 14">
                    <a:extLst>
                      <a:ext uri="{FF2B5EF4-FFF2-40B4-BE49-F238E27FC236}">
                        <a16:creationId xmlns:a16="http://schemas.microsoft.com/office/drawing/2014/main" id="{BE613E5B-0B54-4A02-B7AB-CAF6DCF16F09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315114" y="3862885"/>
                    <a:ext cx="164581" cy="164581"/>
                    <a:chOff x="1772" y="2535"/>
                    <a:chExt cx="1134" cy="1134"/>
                  </a:xfrm>
                  <a:solidFill>
                    <a:srgbClr val="45C3B8"/>
                  </a:solidFill>
                </p:grpSpPr>
                <p:sp>
                  <p:nvSpPr>
                    <p:cNvPr id="74" name="Freeform 16">
                      <a:extLst>
                        <a:ext uri="{FF2B5EF4-FFF2-40B4-BE49-F238E27FC236}">
                          <a16:creationId xmlns:a16="http://schemas.microsoft.com/office/drawing/2014/main" id="{A36232F1-685C-41C3-9721-6922AA57C11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51" y="2909"/>
                      <a:ext cx="377" cy="376"/>
                    </a:xfrm>
                    <a:custGeom>
                      <a:avLst/>
                      <a:gdLst>
                        <a:gd name="T0" fmla="*/ 1090 w 1129"/>
                        <a:gd name="T1" fmla="*/ 0 h 1126"/>
                        <a:gd name="T2" fmla="*/ 1105 w 1129"/>
                        <a:gd name="T3" fmla="*/ 0 h 1126"/>
                        <a:gd name="T4" fmla="*/ 1117 w 1129"/>
                        <a:gd name="T5" fmla="*/ 4 h 1126"/>
                        <a:gd name="T6" fmla="*/ 1125 w 1129"/>
                        <a:gd name="T7" fmla="*/ 12 h 1126"/>
                        <a:gd name="T8" fmla="*/ 1129 w 1129"/>
                        <a:gd name="T9" fmla="*/ 23 h 1126"/>
                        <a:gd name="T10" fmla="*/ 1129 w 1129"/>
                        <a:gd name="T11" fmla="*/ 38 h 1126"/>
                        <a:gd name="T12" fmla="*/ 1125 w 1129"/>
                        <a:gd name="T13" fmla="*/ 56 h 1126"/>
                        <a:gd name="T14" fmla="*/ 1118 w 1129"/>
                        <a:gd name="T15" fmla="*/ 78 h 1126"/>
                        <a:gd name="T16" fmla="*/ 677 w 1129"/>
                        <a:gd name="T17" fmla="*/ 1032 h 1126"/>
                        <a:gd name="T18" fmla="*/ 662 w 1129"/>
                        <a:gd name="T19" fmla="*/ 1063 h 1126"/>
                        <a:gd name="T20" fmla="*/ 648 w 1129"/>
                        <a:gd name="T21" fmla="*/ 1087 h 1126"/>
                        <a:gd name="T22" fmla="*/ 633 w 1129"/>
                        <a:gd name="T23" fmla="*/ 1107 h 1126"/>
                        <a:gd name="T24" fmla="*/ 620 w 1129"/>
                        <a:gd name="T25" fmla="*/ 1119 h 1126"/>
                        <a:gd name="T26" fmla="*/ 608 w 1129"/>
                        <a:gd name="T27" fmla="*/ 1126 h 1126"/>
                        <a:gd name="T28" fmla="*/ 597 w 1129"/>
                        <a:gd name="T29" fmla="*/ 1126 h 1126"/>
                        <a:gd name="T30" fmla="*/ 588 w 1129"/>
                        <a:gd name="T31" fmla="*/ 1121 h 1126"/>
                        <a:gd name="T32" fmla="*/ 579 w 1129"/>
                        <a:gd name="T33" fmla="*/ 1110 h 1126"/>
                        <a:gd name="T34" fmla="*/ 572 w 1129"/>
                        <a:gd name="T35" fmla="*/ 1093 h 1126"/>
                        <a:gd name="T36" fmla="*/ 568 w 1129"/>
                        <a:gd name="T37" fmla="*/ 1070 h 1126"/>
                        <a:gd name="T38" fmla="*/ 565 w 1129"/>
                        <a:gd name="T39" fmla="*/ 1041 h 1126"/>
                        <a:gd name="T40" fmla="*/ 564 w 1129"/>
                        <a:gd name="T41" fmla="*/ 1007 h 1126"/>
                        <a:gd name="T42" fmla="*/ 564 w 1129"/>
                        <a:gd name="T43" fmla="*/ 711 h 1126"/>
                        <a:gd name="T44" fmla="*/ 561 w 1129"/>
                        <a:gd name="T45" fmla="*/ 684 h 1126"/>
                        <a:gd name="T46" fmla="*/ 553 w 1129"/>
                        <a:gd name="T47" fmla="*/ 658 h 1126"/>
                        <a:gd name="T48" fmla="*/ 540 w 1129"/>
                        <a:gd name="T49" fmla="*/ 635 h 1126"/>
                        <a:gd name="T50" fmla="*/ 524 w 1129"/>
                        <a:gd name="T51" fmla="*/ 615 h 1126"/>
                        <a:gd name="T52" fmla="*/ 503 w 1129"/>
                        <a:gd name="T53" fmla="*/ 599 h 1126"/>
                        <a:gd name="T54" fmla="*/ 481 w 1129"/>
                        <a:gd name="T55" fmla="*/ 585 h 1126"/>
                        <a:gd name="T56" fmla="*/ 455 w 1129"/>
                        <a:gd name="T57" fmla="*/ 577 h 1126"/>
                        <a:gd name="T58" fmla="*/ 428 w 1129"/>
                        <a:gd name="T59" fmla="*/ 575 h 1126"/>
                        <a:gd name="T60" fmla="*/ 121 w 1129"/>
                        <a:gd name="T61" fmla="*/ 575 h 1126"/>
                        <a:gd name="T62" fmla="*/ 86 w 1129"/>
                        <a:gd name="T63" fmla="*/ 574 h 1126"/>
                        <a:gd name="T64" fmla="*/ 57 w 1129"/>
                        <a:gd name="T65" fmla="*/ 571 h 1126"/>
                        <a:gd name="T66" fmla="*/ 34 w 1129"/>
                        <a:gd name="T67" fmla="*/ 566 h 1126"/>
                        <a:gd name="T68" fmla="*/ 17 w 1129"/>
                        <a:gd name="T69" fmla="*/ 559 h 1126"/>
                        <a:gd name="T70" fmla="*/ 5 w 1129"/>
                        <a:gd name="T71" fmla="*/ 551 h 1126"/>
                        <a:gd name="T72" fmla="*/ 0 w 1129"/>
                        <a:gd name="T73" fmla="*/ 541 h 1126"/>
                        <a:gd name="T74" fmla="*/ 1 w 1129"/>
                        <a:gd name="T75" fmla="*/ 530 h 1126"/>
                        <a:gd name="T76" fmla="*/ 7 w 1129"/>
                        <a:gd name="T77" fmla="*/ 517 h 1126"/>
                        <a:gd name="T78" fmla="*/ 21 w 1129"/>
                        <a:gd name="T79" fmla="*/ 504 h 1126"/>
                        <a:gd name="T80" fmla="*/ 39 w 1129"/>
                        <a:gd name="T81" fmla="*/ 490 h 1126"/>
                        <a:gd name="T82" fmla="*/ 64 w 1129"/>
                        <a:gd name="T83" fmla="*/ 475 h 1126"/>
                        <a:gd name="T84" fmla="*/ 95 w 1129"/>
                        <a:gd name="T85" fmla="*/ 459 h 1126"/>
                        <a:gd name="T86" fmla="*/ 1051 w 1129"/>
                        <a:gd name="T87" fmla="*/ 12 h 1126"/>
                        <a:gd name="T88" fmla="*/ 1072 w 1129"/>
                        <a:gd name="T89" fmla="*/ 4 h 1126"/>
                        <a:gd name="T90" fmla="*/ 1090 w 1129"/>
                        <a:gd name="T91" fmla="*/ 0 h 112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</a:cxnLst>
                      <a:rect l="0" t="0" r="r" b="b"/>
                      <a:pathLst>
                        <a:path w="1129" h="1126">
                          <a:moveTo>
                            <a:pt x="1090" y="0"/>
                          </a:moveTo>
                          <a:lnTo>
                            <a:pt x="1105" y="0"/>
                          </a:lnTo>
                          <a:lnTo>
                            <a:pt x="1117" y="4"/>
                          </a:lnTo>
                          <a:lnTo>
                            <a:pt x="1125" y="12"/>
                          </a:lnTo>
                          <a:lnTo>
                            <a:pt x="1129" y="23"/>
                          </a:lnTo>
                          <a:lnTo>
                            <a:pt x="1129" y="38"/>
                          </a:lnTo>
                          <a:lnTo>
                            <a:pt x="1125" y="56"/>
                          </a:lnTo>
                          <a:lnTo>
                            <a:pt x="1118" y="78"/>
                          </a:lnTo>
                          <a:lnTo>
                            <a:pt x="677" y="1032"/>
                          </a:lnTo>
                          <a:lnTo>
                            <a:pt x="662" y="1063"/>
                          </a:lnTo>
                          <a:lnTo>
                            <a:pt x="648" y="1087"/>
                          </a:lnTo>
                          <a:lnTo>
                            <a:pt x="633" y="1107"/>
                          </a:lnTo>
                          <a:lnTo>
                            <a:pt x="620" y="1119"/>
                          </a:lnTo>
                          <a:lnTo>
                            <a:pt x="608" y="1126"/>
                          </a:lnTo>
                          <a:lnTo>
                            <a:pt x="597" y="1126"/>
                          </a:lnTo>
                          <a:lnTo>
                            <a:pt x="588" y="1121"/>
                          </a:lnTo>
                          <a:lnTo>
                            <a:pt x="579" y="1110"/>
                          </a:lnTo>
                          <a:lnTo>
                            <a:pt x="572" y="1093"/>
                          </a:lnTo>
                          <a:lnTo>
                            <a:pt x="568" y="1070"/>
                          </a:lnTo>
                          <a:lnTo>
                            <a:pt x="565" y="1041"/>
                          </a:lnTo>
                          <a:lnTo>
                            <a:pt x="564" y="1007"/>
                          </a:lnTo>
                          <a:lnTo>
                            <a:pt x="564" y="711"/>
                          </a:lnTo>
                          <a:lnTo>
                            <a:pt x="561" y="684"/>
                          </a:lnTo>
                          <a:lnTo>
                            <a:pt x="553" y="658"/>
                          </a:lnTo>
                          <a:lnTo>
                            <a:pt x="540" y="635"/>
                          </a:lnTo>
                          <a:lnTo>
                            <a:pt x="524" y="615"/>
                          </a:lnTo>
                          <a:lnTo>
                            <a:pt x="503" y="599"/>
                          </a:lnTo>
                          <a:lnTo>
                            <a:pt x="481" y="585"/>
                          </a:lnTo>
                          <a:lnTo>
                            <a:pt x="455" y="577"/>
                          </a:lnTo>
                          <a:lnTo>
                            <a:pt x="428" y="575"/>
                          </a:lnTo>
                          <a:lnTo>
                            <a:pt x="121" y="575"/>
                          </a:lnTo>
                          <a:lnTo>
                            <a:pt x="86" y="574"/>
                          </a:lnTo>
                          <a:lnTo>
                            <a:pt x="57" y="571"/>
                          </a:lnTo>
                          <a:lnTo>
                            <a:pt x="34" y="566"/>
                          </a:lnTo>
                          <a:lnTo>
                            <a:pt x="17" y="559"/>
                          </a:lnTo>
                          <a:lnTo>
                            <a:pt x="5" y="551"/>
                          </a:lnTo>
                          <a:lnTo>
                            <a:pt x="0" y="541"/>
                          </a:lnTo>
                          <a:lnTo>
                            <a:pt x="1" y="530"/>
                          </a:lnTo>
                          <a:lnTo>
                            <a:pt x="7" y="517"/>
                          </a:lnTo>
                          <a:lnTo>
                            <a:pt x="21" y="504"/>
                          </a:lnTo>
                          <a:lnTo>
                            <a:pt x="39" y="490"/>
                          </a:lnTo>
                          <a:lnTo>
                            <a:pt x="64" y="475"/>
                          </a:lnTo>
                          <a:lnTo>
                            <a:pt x="95" y="459"/>
                          </a:lnTo>
                          <a:lnTo>
                            <a:pt x="1051" y="12"/>
                          </a:lnTo>
                          <a:lnTo>
                            <a:pt x="1072" y="4"/>
                          </a:lnTo>
                          <a:lnTo>
                            <a:pt x="1090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  <p:sp>
                  <p:nvSpPr>
                    <p:cNvPr id="75" name="Freeform 17">
                      <a:extLst>
                        <a:ext uri="{FF2B5EF4-FFF2-40B4-BE49-F238E27FC236}">
                          <a16:creationId xmlns:a16="http://schemas.microsoft.com/office/drawing/2014/main" id="{29AB5172-5DF5-4171-80CA-9587D3D57A64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772" y="2535"/>
                      <a:ext cx="1134" cy="1134"/>
                    </a:xfrm>
                    <a:custGeom>
                      <a:avLst/>
                      <a:gdLst>
                        <a:gd name="T0" fmla="*/ 1447 w 3402"/>
                        <a:gd name="T1" fmla="*/ 515 h 3402"/>
                        <a:gd name="T2" fmla="*/ 1138 w 3402"/>
                        <a:gd name="T3" fmla="*/ 629 h 3402"/>
                        <a:gd name="T4" fmla="*/ 874 w 3402"/>
                        <a:gd name="T5" fmla="*/ 816 h 3402"/>
                        <a:gd name="T6" fmla="*/ 669 w 3402"/>
                        <a:gd name="T7" fmla="*/ 1067 h 3402"/>
                        <a:gd name="T8" fmla="*/ 536 w 3402"/>
                        <a:gd name="T9" fmla="*/ 1367 h 3402"/>
                        <a:gd name="T10" fmla="*/ 489 w 3402"/>
                        <a:gd name="T11" fmla="*/ 1702 h 3402"/>
                        <a:gd name="T12" fmla="*/ 536 w 3402"/>
                        <a:gd name="T13" fmla="*/ 2038 h 3402"/>
                        <a:gd name="T14" fmla="*/ 669 w 3402"/>
                        <a:gd name="T15" fmla="*/ 2338 h 3402"/>
                        <a:gd name="T16" fmla="*/ 874 w 3402"/>
                        <a:gd name="T17" fmla="*/ 2589 h 3402"/>
                        <a:gd name="T18" fmla="*/ 1138 w 3402"/>
                        <a:gd name="T19" fmla="*/ 2776 h 3402"/>
                        <a:gd name="T20" fmla="*/ 1447 w 3402"/>
                        <a:gd name="T21" fmla="*/ 2889 h 3402"/>
                        <a:gd name="T22" fmla="*/ 1790 w 3402"/>
                        <a:gd name="T23" fmla="*/ 2913 h 3402"/>
                        <a:gd name="T24" fmla="*/ 2117 w 3402"/>
                        <a:gd name="T25" fmla="*/ 2843 h 3402"/>
                        <a:gd name="T26" fmla="*/ 2406 w 3402"/>
                        <a:gd name="T27" fmla="*/ 2692 h 3402"/>
                        <a:gd name="T28" fmla="*/ 2642 w 3402"/>
                        <a:gd name="T29" fmla="*/ 2470 h 3402"/>
                        <a:gd name="T30" fmla="*/ 2812 w 3402"/>
                        <a:gd name="T31" fmla="*/ 2194 h 3402"/>
                        <a:gd name="T32" fmla="*/ 2904 w 3402"/>
                        <a:gd name="T33" fmla="*/ 1874 h 3402"/>
                        <a:gd name="T34" fmla="*/ 2904 w 3402"/>
                        <a:gd name="T35" fmla="*/ 1531 h 3402"/>
                        <a:gd name="T36" fmla="*/ 2812 w 3402"/>
                        <a:gd name="T37" fmla="*/ 1211 h 3402"/>
                        <a:gd name="T38" fmla="*/ 2642 w 3402"/>
                        <a:gd name="T39" fmla="*/ 935 h 3402"/>
                        <a:gd name="T40" fmla="*/ 2406 w 3402"/>
                        <a:gd name="T41" fmla="*/ 713 h 3402"/>
                        <a:gd name="T42" fmla="*/ 2117 w 3402"/>
                        <a:gd name="T43" fmla="*/ 562 h 3402"/>
                        <a:gd name="T44" fmla="*/ 1789 w 3402"/>
                        <a:gd name="T45" fmla="*/ 492 h 3402"/>
                        <a:gd name="T46" fmla="*/ 1906 w 3402"/>
                        <a:gd name="T47" fmla="*/ 12 h 3402"/>
                        <a:gd name="T48" fmla="*/ 2295 w 3402"/>
                        <a:gd name="T49" fmla="*/ 106 h 3402"/>
                        <a:gd name="T50" fmla="*/ 2642 w 3402"/>
                        <a:gd name="T51" fmla="*/ 284 h 3402"/>
                        <a:gd name="T52" fmla="*/ 2938 w 3402"/>
                        <a:gd name="T53" fmla="*/ 533 h 3402"/>
                        <a:gd name="T54" fmla="*/ 3170 w 3402"/>
                        <a:gd name="T55" fmla="*/ 842 h 3402"/>
                        <a:gd name="T56" fmla="*/ 3328 w 3402"/>
                        <a:gd name="T57" fmla="*/ 1201 h 3402"/>
                        <a:gd name="T58" fmla="*/ 3399 w 3402"/>
                        <a:gd name="T59" fmla="*/ 1597 h 3402"/>
                        <a:gd name="T60" fmla="*/ 3374 w 3402"/>
                        <a:gd name="T61" fmla="*/ 2007 h 3402"/>
                        <a:gd name="T62" fmla="*/ 3259 w 3402"/>
                        <a:gd name="T63" fmla="*/ 2386 h 3402"/>
                        <a:gd name="T64" fmla="*/ 3063 w 3402"/>
                        <a:gd name="T65" fmla="*/ 2722 h 3402"/>
                        <a:gd name="T66" fmla="*/ 2797 w 3402"/>
                        <a:gd name="T67" fmla="*/ 3002 h 3402"/>
                        <a:gd name="T68" fmla="*/ 2474 w 3402"/>
                        <a:gd name="T69" fmla="*/ 3216 h 3402"/>
                        <a:gd name="T70" fmla="*/ 2105 w 3402"/>
                        <a:gd name="T71" fmla="*/ 3354 h 3402"/>
                        <a:gd name="T72" fmla="*/ 1701 w 3402"/>
                        <a:gd name="T73" fmla="*/ 3402 h 3402"/>
                        <a:gd name="T74" fmla="*/ 1395 w 3402"/>
                        <a:gd name="T75" fmla="*/ 3374 h 3402"/>
                        <a:gd name="T76" fmla="*/ 1016 w 3402"/>
                        <a:gd name="T77" fmla="*/ 3259 h 3402"/>
                        <a:gd name="T78" fmla="*/ 680 w 3402"/>
                        <a:gd name="T79" fmla="*/ 3063 h 3402"/>
                        <a:gd name="T80" fmla="*/ 400 w 3402"/>
                        <a:gd name="T81" fmla="*/ 2797 h 3402"/>
                        <a:gd name="T82" fmla="*/ 186 w 3402"/>
                        <a:gd name="T83" fmla="*/ 2474 h 3402"/>
                        <a:gd name="T84" fmla="*/ 48 w 3402"/>
                        <a:gd name="T85" fmla="*/ 2105 h 3402"/>
                        <a:gd name="T86" fmla="*/ 0 w 3402"/>
                        <a:gd name="T87" fmla="*/ 1701 h 3402"/>
                        <a:gd name="T88" fmla="*/ 48 w 3402"/>
                        <a:gd name="T89" fmla="*/ 1297 h 3402"/>
                        <a:gd name="T90" fmla="*/ 186 w 3402"/>
                        <a:gd name="T91" fmla="*/ 928 h 3402"/>
                        <a:gd name="T92" fmla="*/ 400 w 3402"/>
                        <a:gd name="T93" fmla="*/ 605 h 3402"/>
                        <a:gd name="T94" fmla="*/ 680 w 3402"/>
                        <a:gd name="T95" fmla="*/ 339 h 3402"/>
                        <a:gd name="T96" fmla="*/ 1016 w 3402"/>
                        <a:gd name="T97" fmla="*/ 143 h 3402"/>
                        <a:gd name="T98" fmla="*/ 1395 w 3402"/>
                        <a:gd name="T99" fmla="*/ 28 h 340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3402" h="3402">
                          <a:moveTo>
                            <a:pt x="1702" y="489"/>
                          </a:moveTo>
                          <a:lnTo>
                            <a:pt x="1615" y="492"/>
                          </a:lnTo>
                          <a:lnTo>
                            <a:pt x="1531" y="501"/>
                          </a:lnTo>
                          <a:lnTo>
                            <a:pt x="1447" y="515"/>
                          </a:lnTo>
                          <a:lnTo>
                            <a:pt x="1367" y="536"/>
                          </a:lnTo>
                          <a:lnTo>
                            <a:pt x="1288" y="562"/>
                          </a:lnTo>
                          <a:lnTo>
                            <a:pt x="1211" y="593"/>
                          </a:lnTo>
                          <a:lnTo>
                            <a:pt x="1138" y="629"/>
                          </a:lnTo>
                          <a:lnTo>
                            <a:pt x="1067" y="669"/>
                          </a:lnTo>
                          <a:lnTo>
                            <a:pt x="999" y="713"/>
                          </a:lnTo>
                          <a:lnTo>
                            <a:pt x="935" y="763"/>
                          </a:lnTo>
                          <a:lnTo>
                            <a:pt x="874" y="816"/>
                          </a:lnTo>
                          <a:lnTo>
                            <a:pt x="816" y="874"/>
                          </a:lnTo>
                          <a:lnTo>
                            <a:pt x="763" y="935"/>
                          </a:lnTo>
                          <a:lnTo>
                            <a:pt x="713" y="999"/>
                          </a:lnTo>
                          <a:lnTo>
                            <a:pt x="669" y="1067"/>
                          </a:lnTo>
                          <a:lnTo>
                            <a:pt x="629" y="1138"/>
                          </a:lnTo>
                          <a:lnTo>
                            <a:pt x="593" y="1211"/>
                          </a:lnTo>
                          <a:lnTo>
                            <a:pt x="562" y="1288"/>
                          </a:lnTo>
                          <a:lnTo>
                            <a:pt x="536" y="1367"/>
                          </a:lnTo>
                          <a:lnTo>
                            <a:pt x="515" y="1447"/>
                          </a:lnTo>
                          <a:lnTo>
                            <a:pt x="501" y="1531"/>
                          </a:lnTo>
                          <a:lnTo>
                            <a:pt x="492" y="1615"/>
                          </a:lnTo>
                          <a:lnTo>
                            <a:pt x="489" y="1702"/>
                          </a:lnTo>
                          <a:lnTo>
                            <a:pt x="492" y="1789"/>
                          </a:lnTo>
                          <a:lnTo>
                            <a:pt x="501" y="1874"/>
                          </a:lnTo>
                          <a:lnTo>
                            <a:pt x="515" y="1958"/>
                          </a:lnTo>
                          <a:lnTo>
                            <a:pt x="536" y="2038"/>
                          </a:lnTo>
                          <a:lnTo>
                            <a:pt x="562" y="2117"/>
                          </a:lnTo>
                          <a:lnTo>
                            <a:pt x="593" y="2194"/>
                          </a:lnTo>
                          <a:lnTo>
                            <a:pt x="629" y="2267"/>
                          </a:lnTo>
                          <a:lnTo>
                            <a:pt x="669" y="2338"/>
                          </a:lnTo>
                          <a:lnTo>
                            <a:pt x="713" y="2406"/>
                          </a:lnTo>
                          <a:lnTo>
                            <a:pt x="763" y="2470"/>
                          </a:lnTo>
                          <a:lnTo>
                            <a:pt x="816" y="2531"/>
                          </a:lnTo>
                          <a:lnTo>
                            <a:pt x="874" y="2589"/>
                          </a:lnTo>
                          <a:lnTo>
                            <a:pt x="935" y="2642"/>
                          </a:lnTo>
                          <a:lnTo>
                            <a:pt x="999" y="2692"/>
                          </a:lnTo>
                          <a:lnTo>
                            <a:pt x="1067" y="2736"/>
                          </a:lnTo>
                          <a:lnTo>
                            <a:pt x="1138" y="2776"/>
                          </a:lnTo>
                          <a:lnTo>
                            <a:pt x="1211" y="2812"/>
                          </a:lnTo>
                          <a:lnTo>
                            <a:pt x="1288" y="2843"/>
                          </a:lnTo>
                          <a:lnTo>
                            <a:pt x="1367" y="2869"/>
                          </a:lnTo>
                          <a:lnTo>
                            <a:pt x="1447" y="2889"/>
                          </a:lnTo>
                          <a:lnTo>
                            <a:pt x="1531" y="2904"/>
                          </a:lnTo>
                          <a:lnTo>
                            <a:pt x="1615" y="2913"/>
                          </a:lnTo>
                          <a:lnTo>
                            <a:pt x="1702" y="2915"/>
                          </a:lnTo>
                          <a:lnTo>
                            <a:pt x="1790" y="2913"/>
                          </a:lnTo>
                          <a:lnTo>
                            <a:pt x="1874" y="2904"/>
                          </a:lnTo>
                          <a:lnTo>
                            <a:pt x="1958" y="2889"/>
                          </a:lnTo>
                          <a:lnTo>
                            <a:pt x="2038" y="2869"/>
                          </a:lnTo>
                          <a:lnTo>
                            <a:pt x="2117" y="2843"/>
                          </a:lnTo>
                          <a:lnTo>
                            <a:pt x="2194" y="2812"/>
                          </a:lnTo>
                          <a:lnTo>
                            <a:pt x="2268" y="2776"/>
                          </a:lnTo>
                          <a:lnTo>
                            <a:pt x="2338" y="2736"/>
                          </a:lnTo>
                          <a:lnTo>
                            <a:pt x="2406" y="2692"/>
                          </a:lnTo>
                          <a:lnTo>
                            <a:pt x="2471" y="2642"/>
                          </a:lnTo>
                          <a:lnTo>
                            <a:pt x="2532" y="2589"/>
                          </a:lnTo>
                          <a:lnTo>
                            <a:pt x="2589" y="2531"/>
                          </a:lnTo>
                          <a:lnTo>
                            <a:pt x="2642" y="2470"/>
                          </a:lnTo>
                          <a:lnTo>
                            <a:pt x="2692" y="2406"/>
                          </a:lnTo>
                          <a:lnTo>
                            <a:pt x="2736" y="2338"/>
                          </a:lnTo>
                          <a:lnTo>
                            <a:pt x="2776" y="2267"/>
                          </a:lnTo>
                          <a:lnTo>
                            <a:pt x="2812" y="2194"/>
                          </a:lnTo>
                          <a:lnTo>
                            <a:pt x="2843" y="2117"/>
                          </a:lnTo>
                          <a:lnTo>
                            <a:pt x="2869" y="2038"/>
                          </a:lnTo>
                          <a:lnTo>
                            <a:pt x="2889" y="1958"/>
                          </a:lnTo>
                          <a:lnTo>
                            <a:pt x="2904" y="1874"/>
                          </a:lnTo>
                          <a:lnTo>
                            <a:pt x="2913" y="1789"/>
                          </a:lnTo>
                          <a:lnTo>
                            <a:pt x="2915" y="1702"/>
                          </a:lnTo>
                          <a:lnTo>
                            <a:pt x="2913" y="1615"/>
                          </a:lnTo>
                          <a:lnTo>
                            <a:pt x="2904" y="1531"/>
                          </a:lnTo>
                          <a:lnTo>
                            <a:pt x="2889" y="1447"/>
                          </a:lnTo>
                          <a:lnTo>
                            <a:pt x="2869" y="1367"/>
                          </a:lnTo>
                          <a:lnTo>
                            <a:pt x="2843" y="1288"/>
                          </a:lnTo>
                          <a:lnTo>
                            <a:pt x="2812" y="1211"/>
                          </a:lnTo>
                          <a:lnTo>
                            <a:pt x="2776" y="1138"/>
                          </a:lnTo>
                          <a:lnTo>
                            <a:pt x="2736" y="1067"/>
                          </a:lnTo>
                          <a:lnTo>
                            <a:pt x="2692" y="999"/>
                          </a:lnTo>
                          <a:lnTo>
                            <a:pt x="2642" y="935"/>
                          </a:lnTo>
                          <a:lnTo>
                            <a:pt x="2589" y="874"/>
                          </a:lnTo>
                          <a:lnTo>
                            <a:pt x="2531" y="816"/>
                          </a:lnTo>
                          <a:lnTo>
                            <a:pt x="2470" y="763"/>
                          </a:lnTo>
                          <a:lnTo>
                            <a:pt x="2406" y="713"/>
                          </a:lnTo>
                          <a:lnTo>
                            <a:pt x="2338" y="669"/>
                          </a:lnTo>
                          <a:lnTo>
                            <a:pt x="2267" y="629"/>
                          </a:lnTo>
                          <a:lnTo>
                            <a:pt x="2194" y="593"/>
                          </a:lnTo>
                          <a:lnTo>
                            <a:pt x="2117" y="562"/>
                          </a:lnTo>
                          <a:lnTo>
                            <a:pt x="2038" y="536"/>
                          </a:lnTo>
                          <a:lnTo>
                            <a:pt x="1958" y="515"/>
                          </a:lnTo>
                          <a:lnTo>
                            <a:pt x="1874" y="501"/>
                          </a:lnTo>
                          <a:lnTo>
                            <a:pt x="1789" y="492"/>
                          </a:lnTo>
                          <a:lnTo>
                            <a:pt x="1702" y="489"/>
                          </a:lnTo>
                          <a:close/>
                          <a:moveTo>
                            <a:pt x="1701" y="0"/>
                          </a:moveTo>
                          <a:lnTo>
                            <a:pt x="1805" y="3"/>
                          </a:lnTo>
                          <a:lnTo>
                            <a:pt x="1906" y="12"/>
                          </a:lnTo>
                          <a:lnTo>
                            <a:pt x="2007" y="28"/>
                          </a:lnTo>
                          <a:lnTo>
                            <a:pt x="2105" y="48"/>
                          </a:lnTo>
                          <a:lnTo>
                            <a:pt x="2201" y="74"/>
                          </a:lnTo>
                          <a:lnTo>
                            <a:pt x="2295" y="106"/>
                          </a:lnTo>
                          <a:lnTo>
                            <a:pt x="2386" y="143"/>
                          </a:lnTo>
                          <a:lnTo>
                            <a:pt x="2474" y="186"/>
                          </a:lnTo>
                          <a:lnTo>
                            <a:pt x="2560" y="232"/>
                          </a:lnTo>
                          <a:lnTo>
                            <a:pt x="2642" y="284"/>
                          </a:lnTo>
                          <a:lnTo>
                            <a:pt x="2722" y="339"/>
                          </a:lnTo>
                          <a:lnTo>
                            <a:pt x="2797" y="400"/>
                          </a:lnTo>
                          <a:lnTo>
                            <a:pt x="2869" y="464"/>
                          </a:lnTo>
                          <a:lnTo>
                            <a:pt x="2938" y="533"/>
                          </a:lnTo>
                          <a:lnTo>
                            <a:pt x="3002" y="605"/>
                          </a:lnTo>
                          <a:lnTo>
                            <a:pt x="3063" y="680"/>
                          </a:lnTo>
                          <a:lnTo>
                            <a:pt x="3119" y="760"/>
                          </a:lnTo>
                          <a:lnTo>
                            <a:pt x="3170" y="842"/>
                          </a:lnTo>
                          <a:lnTo>
                            <a:pt x="3216" y="928"/>
                          </a:lnTo>
                          <a:lnTo>
                            <a:pt x="3259" y="1016"/>
                          </a:lnTo>
                          <a:lnTo>
                            <a:pt x="3296" y="1107"/>
                          </a:lnTo>
                          <a:lnTo>
                            <a:pt x="3328" y="1201"/>
                          </a:lnTo>
                          <a:lnTo>
                            <a:pt x="3354" y="1297"/>
                          </a:lnTo>
                          <a:lnTo>
                            <a:pt x="3374" y="1395"/>
                          </a:lnTo>
                          <a:lnTo>
                            <a:pt x="3390" y="1496"/>
                          </a:lnTo>
                          <a:lnTo>
                            <a:pt x="3399" y="1597"/>
                          </a:lnTo>
                          <a:lnTo>
                            <a:pt x="3402" y="1701"/>
                          </a:lnTo>
                          <a:lnTo>
                            <a:pt x="3399" y="1805"/>
                          </a:lnTo>
                          <a:lnTo>
                            <a:pt x="3390" y="1906"/>
                          </a:lnTo>
                          <a:lnTo>
                            <a:pt x="3374" y="2007"/>
                          </a:lnTo>
                          <a:lnTo>
                            <a:pt x="3354" y="2105"/>
                          </a:lnTo>
                          <a:lnTo>
                            <a:pt x="3328" y="2201"/>
                          </a:lnTo>
                          <a:lnTo>
                            <a:pt x="3296" y="2295"/>
                          </a:lnTo>
                          <a:lnTo>
                            <a:pt x="3259" y="2386"/>
                          </a:lnTo>
                          <a:lnTo>
                            <a:pt x="3216" y="2474"/>
                          </a:lnTo>
                          <a:lnTo>
                            <a:pt x="3170" y="2560"/>
                          </a:lnTo>
                          <a:lnTo>
                            <a:pt x="3119" y="2642"/>
                          </a:lnTo>
                          <a:lnTo>
                            <a:pt x="3063" y="2722"/>
                          </a:lnTo>
                          <a:lnTo>
                            <a:pt x="3002" y="2797"/>
                          </a:lnTo>
                          <a:lnTo>
                            <a:pt x="2938" y="2869"/>
                          </a:lnTo>
                          <a:lnTo>
                            <a:pt x="2869" y="2938"/>
                          </a:lnTo>
                          <a:lnTo>
                            <a:pt x="2797" y="3002"/>
                          </a:lnTo>
                          <a:lnTo>
                            <a:pt x="2722" y="3063"/>
                          </a:lnTo>
                          <a:lnTo>
                            <a:pt x="2642" y="3119"/>
                          </a:lnTo>
                          <a:lnTo>
                            <a:pt x="2560" y="3170"/>
                          </a:lnTo>
                          <a:lnTo>
                            <a:pt x="2474" y="3216"/>
                          </a:lnTo>
                          <a:lnTo>
                            <a:pt x="2386" y="3259"/>
                          </a:lnTo>
                          <a:lnTo>
                            <a:pt x="2295" y="3296"/>
                          </a:lnTo>
                          <a:lnTo>
                            <a:pt x="2201" y="3328"/>
                          </a:lnTo>
                          <a:lnTo>
                            <a:pt x="2105" y="3354"/>
                          </a:lnTo>
                          <a:lnTo>
                            <a:pt x="2007" y="3374"/>
                          </a:lnTo>
                          <a:lnTo>
                            <a:pt x="1906" y="3390"/>
                          </a:lnTo>
                          <a:lnTo>
                            <a:pt x="1805" y="3399"/>
                          </a:lnTo>
                          <a:lnTo>
                            <a:pt x="1701" y="3402"/>
                          </a:lnTo>
                          <a:lnTo>
                            <a:pt x="1700" y="3402"/>
                          </a:lnTo>
                          <a:lnTo>
                            <a:pt x="1597" y="3399"/>
                          </a:lnTo>
                          <a:lnTo>
                            <a:pt x="1496" y="3390"/>
                          </a:lnTo>
                          <a:lnTo>
                            <a:pt x="1395" y="3374"/>
                          </a:lnTo>
                          <a:lnTo>
                            <a:pt x="1297" y="3354"/>
                          </a:lnTo>
                          <a:lnTo>
                            <a:pt x="1201" y="3328"/>
                          </a:lnTo>
                          <a:lnTo>
                            <a:pt x="1107" y="3296"/>
                          </a:lnTo>
                          <a:lnTo>
                            <a:pt x="1016" y="3259"/>
                          </a:lnTo>
                          <a:lnTo>
                            <a:pt x="928" y="3216"/>
                          </a:lnTo>
                          <a:lnTo>
                            <a:pt x="842" y="3170"/>
                          </a:lnTo>
                          <a:lnTo>
                            <a:pt x="760" y="3119"/>
                          </a:lnTo>
                          <a:lnTo>
                            <a:pt x="680" y="3063"/>
                          </a:lnTo>
                          <a:lnTo>
                            <a:pt x="605" y="3002"/>
                          </a:lnTo>
                          <a:lnTo>
                            <a:pt x="533" y="2938"/>
                          </a:lnTo>
                          <a:lnTo>
                            <a:pt x="464" y="2869"/>
                          </a:lnTo>
                          <a:lnTo>
                            <a:pt x="400" y="2797"/>
                          </a:lnTo>
                          <a:lnTo>
                            <a:pt x="339" y="2722"/>
                          </a:lnTo>
                          <a:lnTo>
                            <a:pt x="284" y="2642"/>
                          </a:lnTo>
                          <a:lnTo>
                            <a:pt x="232" y="2560"/>
                          </a:lnTo>
                          <a:lnTo>
                            <a:pt x="186" y="2474"/>
                          </a:lnTo>
                          <a:lnTo>
                            <a:pt x="143" y="2386"/>
                          </a:lnTo>
                          <a:lnTo>
                            <a:pt x="106" y="2295"/>
                          </a:lnTo>
                          <a:lnTo>
                            <a:pt x="74" y="2201"/>
                          </a:lnTo>
                          <a:lnTo>
                            <a:pt x="48" y="2105"/>
                          </a:lnTo>
                          <a:lnTo>
                            <a:pt x="28" y="2007"/>
                          </a:lnTo>
                          <a:lnTo>
                            <a:pt x="12" y="1906"/>
                          </a:lnTo>
                          <a:lnTo>
                            <a:pt x="3" y="1805"/>
                          </a:lnTo>
                          <a:lnTo>
                            <a:pt x="0" y="1701"/>
                          </a:lnTo>
                          <a:lnTo>
                            <a:pt x="3" y="1597"/>
                          </a:lnTo>
                          <a:lnTo>
                            <a:pt x="12" y="1496"/>
                          </a:lnTo>
                          <a:lnTo>
                            <a:pt x="28" y="1395"/>
                          </a:lnTo>
                          <a:lnTo>
                            <a:pt x="48" y="1297"/>
                          </a:lnTo>
                          <a:lnTo>
                            <a:pt x="74" y="1201"/>
                          </a:lnTo>
                          <a:lnTo>
                            <a:pt x="106" y="1107"/>
                          </a:lnTo>
                          <a:lnTo>
                            <a:pt x="143" y="1016"/>
                          </a:lnTo>
                          <a:lnTo>
                            <a:pt x="186" y="928"/>
                          </a:lnTo>
                          <a:lnTo>
                            <a:pt x="232" y="842"/>
                          </a:lnTo>
                          <a:lnTo>
                            <a:pt x="284" y="760"/>
                          </a:lnTo>
                          <a:lnTo>
                            <a:pt x="339" y="680"/>
                          </a:lnTo>
                          <a:lnTo>
                            <a:pt x="400" y="605"/>
                          </a:lnTo>
                          <a:lnTo>
                            <a:pt x="464" y="533"/>
                          </a:lnTo>
                          <a:lnTo>
                            <a:pt x="533" y="464"/>
                          </a:lnTo>
                          <a:lnTo>
                            <a:pt x="605" y="400"/>
                          </a:lnTo>
                          <a:lnTo>
                            <a:pt x="680" y="339"/>
                          </a:lnTo>
                          <a:lnTo>
                            <a:pt x="760" y="284"/>
                          </a:lnTo>
                          <a:lnTo>
                            <a:pt x="842" y="232"/>
                          </a:lnTo>
                          <a:lnTo>
                            <a:pt x="928" y="186"/>
                          </a:lnTo>
                          <a:lnTo>
                            <a:pt x="1016" y="143"/>
                          </a:lnTo>
                          <a:lnTo>
                            <a:pt x="1107" y="106"/>
                          </a:lnTo>
                          <a:lnTo>
                            <a:pt x="1201" y="74"/>
                          </a:lnTo>
                          <a:lnTo>
                            <a:pt x="1297" y="48"/>
                          </a:lnTo>
                          <a:lnTo>
                            <a:pt x="1395" y="28"/>
                          </a:lnTo>
                          <a:lnTo>
                            <a:pt x="1496" y="12"/>
                          </a:lnTo>
                          <a:lnTo>
                            <a:pt x="1597" y="3"/>
                          </a:lnTo>
                          <a:lnTo>
                            <a:pt x="1701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</p:grpSp>
              <p:sp>
                <p:nvSpPr>
                  <p:cNvPr id="76" name="직사각형 75">
                    <a:extLst>
                      <a:ext uri="{FF2B5EF4-FFF2-40B4-BE49-F238E27FC236}">
                        <a16:creationId xmlns:a16="http://schemas.microsoft.com/office/drawing/2014/main" id="{BE4B3CBA-6A2D-4216-B61B-CC7275131632}"/>
                      </a:ext>
                    </a:extLst>
                  </p:cNvPr>
                  <p:cNvSpPr/>
                  <p:nvPr/>
                </p:nvSpPr>
                <p:spPr>
                  <a:xfrm>
                    <a:off x="558023" y="3691119"/>
                    <a:ext cx="2409634" cy="40011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txBody>
                  <a:bodyPr wrap="none">
                    <a:spAutoFit/>
                  </a:bodyPr>
                  <a:lstStyle/>
                  <a:p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동시 최대 </a:t>
                    </a:r>
                    <a:r>
                      <a:rPr lang="en-US" altLang="ko-KR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100</a:t>
                    </a:r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명 접속</a:t>
                    </a:r>
                  </a:p>
                </p:txBody>
              </p:sp>
            </p:grpSp>
            <p:grpSp>
              <p:nvGrpSpPr>
                <p:cNvPr id="77" name="그룹 76">
                  <a:extLst>
                    <a:ext uri="{FF2B5EF4-FFF2-40B4-BE49-F238E27FC236}">
                      <a16:creationId xmlns:a16="http://schemas.microsoft.com/office/drawing/2014/main" id="{57BC87E3-A736-47EA-9206-25980A7FCF21}"/>
                    </a:ext>
                  </a:extLst>
                </p:cNvPr>
                <p:cNvGrpSpPr/>
                <p:nvPr/>
              </p:nvGrpSpPr>
              <p:grpSpPr>
                <a:xfrm>
                  <a:off x="287395" y="5285351"/>
                  <a:ext cx="1996915" cy="400110"/>
                  <a:chOff x="342400" y="4437058"/>
                  <a:chExt cx="1996915" cy="400110"/>
                </a:xfrm>
              </p:grpSpPr>
              <p:grpSp>
                <p:nvGrpSpPr>
                  <p:cNvPr id="78" name="Group 14">
                    <a:extLst>
                      <a:ext uri="{FF2B5EF4-FFF2-40B4-BE49-F238E27FC236}">
                        <a16:creationId xmlns:a16="http://schemas.microsoft.com/office/drawing/2014/main" id="{A7FAEF0F-F404-4415-BF4B-1871E6A5F176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 bwMode="auto">
                  <a:xfrm>
                    <a:off x="342400" y="4583718"/>
                    <a:ext cx="164581" cy="164581"/>
                    <a:chOff x="1772" y="2535"/>
                    <a:chExt cx="1134" cy="1134"/>
                  </a:xfrm>
                  <a:solidFill>
                    <a:srgbClr val="45C3B8"/>
                  </a:solidFill>
                </p:grpSpPr>
                <p:sp>
                  <p:nvSpPr>
                    <p:cNvPr id="80" name="Freeform 16">
                      <a:extLst>
                        <a:ext uri="{FF2B5EF4-FFF2-40B4-BE49-F238E27FC236}">
                          <a16:creationId xmlns:a16="http://schemas.microsoft.com/office/drawing/2014/main" id="{6743B198-8460-4380-A78C-73DD093C965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2151" y="2909"/>
                      <a:ext cx="377" cy="376"/>
                    </a:xfrm>
                    <a:custGeom>
                      <a:avLst/>
                      <a:gdLst>
                        <a:gd name="T0" fmla="*/ 1090 w 1129"/>
                        <a:gd name="T1" fmla="*/ 0 h 1126"/>
                        <a:gd name="T2" fmla="*/ 1105 w 1129"/>
                        <a:gd name="T3" fmla="*/ 0 h 1126"/>
                        <a:gd name="T4" fmla="*/ 1117 w 1129"/>
                        <a:gd name="T5" fmla="*/ 4 h 1126"/>
                        <a:gd name="T6" fmla="*/ 1125 w 1129"/>
                        <a:gd name="T7" fmla="*/ 12 h 1126"/>
                        <a:gd name="T8" fmla="*/ 1129 w 1129"/>
                        <a:gd name="T9" fmla="*/ 23 h 1126"/>
                        <a:gd name="T10" fmla="*/ 1129 w 1129"/>
                        <a:gd name="T11" fmla="*/ 38 h 1126"/>
                        <a:gd name="T12" fmla="*/ 1125 w 1129"/>
                        <a:gd name="T13" fmla="*/ 56 h 1126"/>
                        <a:gd name="T14" fmla="*/ 1118 w 1129"/>
                        <a:gd name="T15" fmla="*/ 78 h 1126"/>
                        <a:gd name="T16" fmla="*/ 677 w 1129"/>
                        <a:gd name="T17" fmla="*/ 1032 h 1126"/>
                        <a:gd name="T18" fmla="*/ 662 w 1129"/>
                        <a:gd name="T19" fmla="*/ 1063 h 1126"/>
                        <a:gd name="T20" fmla="*/ 648 w 1129"/>
                        <a:gd name="T21" fmla="*/ 1087 h 1126"/>
                        <a:gd name="T22" fmla="*/ 633 w 1129"/>
                        <a:gd name="T23" fmla="*/ 1107 h 1126"/>
                        <a:gd name="T24" fmla="*/ 620 w 1129"/>
                        <a:gd name="T25" fmla="*/ 1119 h 1126"/>
                        <a:gd name="T26" fmla="*/ 608 w 1129"/>
                        <a:gd name="T27" fmla="*/ 1126 h 1126"/>
                        <a:gd name="T28" fmla="*/ 597 w 1129"/>
                        <a:gd name="T29" fmla="*/ 1126 h 1126"/>
                        <a:gd name="T30" fmla="*/ 588 w 1129"/>
                        <a:gd name="T31" fmla="*/ 1121 h 1126"/>
                        <a:gd name="T32" fmla="*/ 579 w 1129"/>
                        <a:gd name="T33" fmla="*/ 1110 h 1126"/>
                        <a:gd name="T34" fmla="*/ 572 w 1129"/>
                        <a:gd name="T35" fmla="*/ 1093 h 1126"/>
                        <a:gd name="T36" fmla="*/ 568 w 1129"/>
                        <a:gd name="T37" fmla="*/ 1070 h 1126"/>
                        <a:gd name="T38" fmla="*/ 565 w 1129"/>
                        <a:gd name="T39" fmla="*/ 1041 h 1126"/>
                        <a:gd name="T40" fmla="*/ 564 w 1129"/>
                        <a:gd name="T41" fmla="*/ 1007 h 1126"/>
                        <a:gd name="T42" fmla="*/ 564 w 1129"/>
                        <a:gd name="T43" fmla="*/ 711 h 1126"/>
                        <a:gd name="T44" fmla="*/ 561 w 1129"/>
                        <a:gd name="T45" fmla="*/ 684 h 1126"/>
                        <a:gd name="T46" fmla="*/ 553 w 1129"/>
                        <a:gd name="T47" fmla="*/ 658 h 1126"/>
                        <a:gd name="T48" fmla="*/ 540 w 1129"/>
                        <a:gd name="T49" fmla="*/ 635 h 1126"/>
                        <a:gd name="T50" fmla="*/ 524 w 1129"/>
                        <a:gd name="T51" fmla="*/ 615 h 1126"/>
                        <a:gd name="T52" fmla="*/ 503 w 1129"/>
                        <a:gd name="T53" fmla="*/ 599 h 1126"/>
                        <a:gd name="T54" fmla="*/ 481 w 1129"/>
                        <a:gd name="T55" fmla="*/ 585 h 1126"/>
                        <a:gd name="T56" fmla="*/ 455 w 1129"/>
                        <a:gd name="T57" fmla="*/ 577 h 1126"/>
                        <a:gd name="T58" fmla="*/ 428 w 1129"/>
                        <a:gd name="T59" fmla="*/ 575 h 1126"/>
                        <a:gd name="T60" fmla="*/ 121 w 1129"/>
                        <a:gd name="T61" fmla="*/ 575 h 1126"/>
                        <a:gd name="T62" fmla="*/ 86 w 1129"/>
                        <a:gd name="T63" fmla="*/ 574 h 1126"/>
                        <a:gd name="T64" fmla="*/ 57 w 1129"/>
                        <a:gd name="T65" fmla="*/ 571 h 1126"/>
                        <a:gd name="T66" fmla="*/ 34 w 1129"/>
                        <a:gd name="T67" fmla="*/ 566 h 1126"/>
                        <a:gd name="T68" fmla="*/ 17 w 1129"/>
                        <a:gd name="T69" fmla="*/ 559 h 1126"/>
                        <a:gd name="T70" fmla="*/ 5 w 1129"/>
                        <a:gd name="T71" fmla="*/ 551 h 1126"/>
                        <a:gd name="T72" fmla="*/ 0 w 1129"/>
                        <a:gd name="T73" fmla="*/ 541 h 1126"/>
                        <a:gd name="T74" fmla="*/ 1 w 1129"/>
                        <a:gd name="T75" fmla="*/ 530 h 1126"/>
                        <a:gd name="T76" fmla="*/ 7 w 1129"/>
                        <a:gd name="T77" fmla="*/ 517 h 1126"/>
                        <a:gd name="T78" fmla="*/ 21 w 1129"/>
                        <a:gd name="T79" fmla="*/ 504 h 1126"/>
                        <a:gd name="T80" fmla="*/ 39 w 1129"/>
                        <a:gd name="T81" fmla="*/ 490 h 1126"/>
                        <a:gd name="T82" fmla="*/ 64 w 1129"/>
                        <a:gd name="T83" fmla="*/ 475 h 1126"/>
                        <a:gd name="T84" fmla="*/ 95 w 1129"/>
                        <a:gd name="T85" fmla="*/ 459 h 1126"/>
                        <a:gd name="T86" fmla="*/ 1051 w 1129"/>
                        <a:gd name="T87" fmla="*/ 12 h 1126"/>
                        <a:gd name="T88" fmla="*/ 1072 w 1129"/>
                        <a:gd name="T89" fmla="*/ 4 h 1126"/>
                        <a:gd name="T90" fmla="*/ 1090 w 1129"/>
                        <a:gd name="T91" fmla="*/ 0 h 112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</a:cxnLst>
                      <a:rect l="0" t="0" r="r" b="b"/>
                      <a:pathLst>
                        <a:path w="1129" h="1126">
                          <a:moveTo>
                            <a:pt x="1090" y="0"/>
                          </a:moveTo>
                          <a:lnTo>
                            <a:pt x="1105" y="0"/>
                          </a:lnTo>
                          <a:lnTo>
                            <a:pt x="1117" y="4"/>
                          </a:lnTo>
                          <a:lnTo>
                            <a:pt x="1125" y="12"/>
                          </a:lnTo>
                          <a:lnTo>
                            <a:pt x="1129" y="23"/>
                          </a:lnTo>
                          <a:lnTo>
                            <a:pt x="1129" y="38"/>
                          </a:lnTo>
                          <a:lnTo>
                            <a:pt x="1125" y="56"/>
                          </a:lnTo>
                          <a:lnTo>
                            <a:pt x="1118" y="78"/>
                          </a:lnTo>
                          <a:lnTo>
                            <a:pt x="677" y="1032"/>
                          </a:lnTo>
                          <a:lnTo>
                            <a:pt x="662" y="1063"/>
                          </a:lnTo>
                          <a:lnTo>
                            <a:pt x="648" y="1087"/>
                          </a:lnTo>
                          <a:lnTo>
                            <a:pt x="633" y="1107"/>
                          </a:lnTo>
                          <a:lnTo>
                            <a:pt x="620" y="1119"/>
                          </a:lnTo>
                          <a:lnTo>
                            <a:pt x="608" y="1126"/>
                          </a:lnTo>
                          <a:lnTo>
                            <a:pt x="597" y="1126"/>
                          </a:lnTo>
                          <a:lnTo>
                            <a:pt x="588" y="1121"/>
                          </a:lnTo>
                          <a:lnTo>
                            <a:pt x="579" y="1110"/>
                          </a:lnTo>
                          <a:lnTo>
                            <a:pt x="572" y="1093"/>
                          </a:lnTo>
                          <a:lnTo>
                            <a:pt x="568" y="1070"/>
                          </a:lnTo>
                          <a:lnTo>
                            <a:pt x="565" y="1041"/>
                          </a:lnTo>
                          <a:lnTo>
                            <a:pt x="564" y="1007"/>
                          </a:lnTo>
                          <a:lnTo>
                            <a:pt x="564" y="711"/>
                          </a:lnTo>
                          <a:lnTo>
                            <a:pt x="561" y="684"/>
                          </a:lnTo>
                          <a:lnTo>
                            <a:pt x="553" y="658"/>
                          </a:lnTo>
                          <a:lnTo>
                            <a:pt x="540" y="635"/>
                          </a:lnTo>
                          <a:lnTo>
                            <a:pt x="524" y="615"/>
                          </a:lnTo>
                          <a:lnTo>
                            <a:pt x="503" y="599"/>
                          </a:lnTo>
                          <a:lnTo>
                            <a:pt x="481" y="585"/>
                          </a:lnTo>
                          <a:lnTo>
                            <a:pt x="455" y="577"/>
                          </a:lnTo>
                          <a:lnTo>
                            <a:pt x="428" y="575"/>
                          </a:lnTo>
                          <a:lnTo>
                            <a:pt x="121" y="575"/>
                          </a:lnTo>
                          <a:lnTo>
                            <a:pt x="86" y="574"/>
                          </a:lnTo>
                          <a:lnTo>
                            <a:pt x="57" y="571"/>
                          </a:lnTo>
                          <a:lnTo>
                            <a:pt x="34" y="566"/>
                          </a:lnTo>
                          <a:lnTo>
                            <a:pt x="17" y="559"/>
                          </a:lnTo>
                          <a:lnTo>
                            <a:pt x="5" y="551"/>
                          </a:lnTo>
                          <a:lnTo>
                            <a:pt x="0" y="541"/>
                          </a:lnTo>
                          <a:lnTo>
                            <a:pt x="1" y="530"/>
                          </a:lnTo>
                          <a:lnTo>
                            <a:pt x="7" y="517"/>
                          </a:lnTo>
                          <a:lnTo>
                            <a:pt x="21" y="504"/>
                          </a:lnTo>
                          <a:lnTo>
                            <a:pt x="39" y="490"/>
                          </a:lnTo>
                          <a:lnTo>
                            <a:pt x="64" y="475"/>
                          </a:lnTo>
                          <a:lnTo>
                            <a:pt x="95" y="459"/>
                          </a:lnTo>
                          <a:lnTo>
                            <a:pt x="1051" y="12"/>
                          </a:lnTo>
                          <a:lnTo>
                            <a:pt x="1072" y="4"/>
                          </a:lnTo>
                          <a:lnTo>
                            <a:pt x="1090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  <p:sp>
                  <p:nvSpPr>
                    <p:cNvPr id="81" name="Freeform 17">
                      <a:extLst>
                        <a:ext uri="{FF2B5EF4-FFF2-40B4-BE49-F238E27FC236}">
                          <a16:creationId xmlns:a16="http://schemas.microsoft.com/office/drawing/2014/main" id="{AD6088EC-6A57-4512-A63E-F32A4A035EF0}"/>
                        </a:ext>
                      </a:extLst>
                    </p:cNvPr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1772" y="2535"/>
                      <a:ext cx="1134" cy="1134"/>
                    </a:xfrm>
                    <a:custGeom>
                      <a:avLst/>
                      <a:gdLst>
                        <a:gd name="T0" fmla="*/ 1447 w 3402"/>
                        <a:gd name="T1" fmla="*/ 515 h 3402"/>
                        <a:gd name="T2" fmla="*/ 1138 w 3402"/>
                        <a:gd name="T3" fmla="*/ 629 h 3402"/>
                        <a:gd name="T4" fmla="*/ 874 w 3402"/>
                        <a:gd name="T5" fmla="*/ 816 h 3402"/>
                        <a:gd name="T6" fmla="*/ 669 w 3402"/>
                        <a:gd name="T7" fmla="*/ 1067 h 3402"/>
                        <a:gd name="T8" fmla="*/ 536 w 3402"/>
                        <a:gd name="T9" fmla="*/ 1367 h 3402"/>
                        <a:gd name="T10" fmla="*/ 489 w 3402"/>
                        <a:gd name="T11" fmla="*/ 1702 h 3402"/>
                        <a:gd name="T12" fmla="*/ 536 w 3402"/>
                        <a:gd name="T13" fmla="*/ 2038 h 3402"/>
                        <a:gd name="T14" fmla="*/ 669 w 3402"/>
                        <a:gd name="T15" fmla="*/ 2338 h 3402"/>
                        <a:gd name="T16" fmla="*/ 874 w 3402"/>
                        <a:gd name="T17" fmla="*/ 2589 h 3402"/>
                        <a:gd name="T18" fmla="*/ 1138 w 3402"/>
                        <a:gd name="T19" fmla="*/ 2776 h 3402"/>
                        <a:gd name="T20" fmla="*/ 1447 w 3402"/>
                        <a:gd name="T21" fmla="*/ 2889 h 3402"/>
                        <a:gd name="T22" fmla="*/ 1790 w 3402"/>
                        <a:gd name="T23" fmla="*/ 2913 h 3402"/>
                        <a:gd name="T24" fmla="*/ 2117 w 3402"/>
                        <a:gd name="T25" fmla="*/ 2843 h 3402"/>
                        <a:gd name="T26" fmla="*/ 2406 w 3402"/>
                        <a:gd name="T27" fmla="*/ 2692 h 3402"/>
                        <a:gd name="T28" fmla="*/ 2642 w 3402"/>
                        <a:gd name="T29" fmla="*/ 2470 h 3402"/>
                        <a:gd name="T30" fmla="*/ 2812 w 3402"/>
                        <a:gd name="T31" fmla="*/ 2194 h 3402"/>
                        <a:gd name="T32" fmla="*/ 2904 w 3402"/>
                        <a:gd name="T33" fmla="*/ 1874 h 3402"/>
                        <a:gd name="T34" fmla="*/ 2904 w 3402"/>
                        <a:gd name="T35" fmla="*/ 1531 h 3402"/>
                        <a:gd name="T36" fmla="*/ 2812 w 3402"/>
                        <a:gd name="T37" fmla="*/ 1211 h 3402"/>
                        <a:gd name="T38" fmla="*/ 2642 w 3402"/>
                        <a:gd name="T39" fmla="*/ 935 h 3402"/>
                        <a:gd name="T40" fmla="*/ 2406 w 3402"/>
                        <a:gd name="T41" fmla="*/ 713 h 3402"/>
                        <a:gd name="T42" fmla="*/ 2117 w 3402"/>
                        <a:gd name="T43" fmla="*/ 562 h 3402"/>
                        <a:gd name="T44" fmla="*/ 1789 w 3402"/>
                        <a:gd name="T45" fmla="*/ 492 h 3402"/>
                        <a:gd name="T46" fmla="*/ 1906 w 3402"/>
                        <a:gd name="T47" fmla="*/ 12 h 3402"/>
                        <a:gd name="T48" fmla="*/ 2295 w 3402"/>
                        <a:gd name="T49" fmla="*/ 106 h 3402"/>
                        <a:gd name="T50" fmla="*/ 2642 w 3402"/>
                        <a:gd name="T51" fmla="*/ 284 h 3402"/>
                        <a:gd name="T52" fmla="*/ 2938 w 3402"/>
                        <a:gd name="T53" fmla="*/ 533 h 3402"/>
                        <a:gd name="T54" fmla="*/ 3170 w 3402"/>
                        <a:gd name="T55" fmla="*/ 842 h 3402"/>
                        <a:gd name="T56" fmla="*/ 3328 w 3402"/>
                        <a:gd name="T57" fmla="*/ 1201 h 3402"/>
                        <a:gd name="T58" fmla="*/ 3399 w 3402"/>
                        <a:gd name="T59" fmla="*/ 1597 h 3402"/>
                        <a:gd name="T60" fmla="*/ 3374 w 3402"/>
                        <a:gd name="T61" fmla="*/ 2007 h 3402"/>
                        <a:gd name="T62" fmla="*/ 3259 w 3402"/>
                        <a:gd name="T63" fmla="*/ 2386 h 3402"/>
                        <a:gd name="T64" fmla="*/ 3063 w 3402"/>
                        <a:gd name="T65" fmla="*/ 2722 h 3402"/>
                        <a:gd name="T66" fmla="*/ 2797 w 3402"/>
                        <a:gd name="T67" fmla="*/ 3002 h 3402"/>
                        <a:gd name="T68" fmla="*/ 2474 w 3402"/>
                        <a:gd name="T69" fmla="*/ 3216 h 3402"/>
                        <a:gd name="T70" fmla="*/ 2105 w 3402"/>
                        <a:gd name="T71" fmla="*/ 3354 h 3402"/>
                        <a:gd name="T72" fmla="*/ 1701 w 3402"/>
                        <a:gd name="T73" fmla="*/ 3402 h 3402"/>
                        <a:gd name="T74" fmla="*/ 1395 w 3402"/>
                        <a:gd name="T75" fmla="*/ 3374 h 3402"/>
                        <a:gd name="T76" fmla="*/ 1016 w 3402"/>
                        <a:gd name="T77" fmla="*/ 3259 h 3402"/>
                        <a:gd name="T78" fmla="*/ 680 w 3402"/>
                        <a:gd name="T79" fmla="*/ 3063 h 3402"/>
                        <a:gd name="T80" fmla="*/ 400 w 3402"/>
                        <a:gd name="T81" fmla="*/ 2797 h 3402"/>
                        <a:gd name="T82" fmla="*/ 186 w 3402"/>
                        <a:gd name="T83" fmla="*/ 2474 h 3402"/>
                        <a:gd name="T84" fmla="*/ 48 w 3402"/>
                        <a:gd name="T85" fmla="*/ 2105 h 3402"/>
                        <a:gd name="T86" fmla="*/ 0 w 3402"/>
                        <a:gd name="T87" fmla="*/ 1701 h 3402"/>
                        <a:gd name="T88" fmla="*/ 48 w 3402"/>
                        <a:gd name="T89" fmla="*/ 1297 h 3402"/>
                        <a:gd name="T90" fmla="*/ 186 w 3402"/>
                        <a:gd name="T91" fmla="*/ 928 h 3402"/>
                        <a:gd name="T92" fmla="*/ 400 w 3402"/>
                        <a:gd name="T93" fmla="*/ 605 h 3402"/>
                        <a:gd name="T94" fmla="*/ 680 w 3402"/>
                        <a:gd name="T95" fmla="*/ 339 h 3402"/>
                        <a:gd name="T96" fmla="*/ 1016 w 3402"/>
                        <a:gd name="T97" fmla="*/ 143 h 3402"/>
                        <a:gd name="T98" fmla="*/ 1395 w 3402"/>
                        <a:gd name="T99" fmla="*/ 28 h 340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  <a:cxn ang="0">
                          <a:pos x="T86" y="T87"/>
                        </a:cxn>
                        <a:cxn ang="0">
                          <a:pos x="T88" y="T89"/>
                        </a:cxn>
                        <a:cxn ang="0">
                          <a:pos x="T90" y="T91"/>
                        </a:cxn>
                        <a:cxn ang="0">
                          <a:pos x="T92" y="T93"/>
                        </a:cxn>
                        <a:cxn ang="0">
                          <a:pos x="T94" y="T95"/>
                        </a:cxn>
                        <a:cxn ang="0">
                          <a:pos x="T96" y="T97"/>
                        </a:cxn>
                        <a:cxn ang="0">
                          <a:pos x="T98" y="T99"/>
                        </a:cxn>
                      </a:cxnLst>
                      <a:rect l="0" t="0" r="r" b="b"/>
                      <a:pathLst>
                        <a:path w="3402" h="3402">
                          <a:moveTo>
                            <a:pt x="1702" y="489"/>
                          </a:moveTo>
                          <a:lnTo>
                            <a:pt x="1615" y="492"/>
                          </a:lnTo>
                          <a:lnTo>
                            <a:pt x="1531" y="501"/>
                          </a:lnTo>
                          <a:lnTo>
                            <a:pt x="1447" y="515"/>
                          </a:lnTo>
                          <a:lnTo>
                            <a:pt x="1367" y="536"/>
                          </a:lnTo>
                          <a:lnTo>
                            <a:pt x="1288" y="562"/>
                          </a:lnTo>
                          <a:lnTo>
                            <a:pt x="1211" y="593"/>
                          </a:lnTo>
                          <a:lnTo>
                            <a:pt x="1138" y="629"/>
                          </a:lnTo>
                          <a:lnTo>
                            <a:pt x="1067" y="669"/>
                          </a:lnTo>
                          <a:lnTo>
                            <a:pt x="999" y="713"/>
                          </a:lnTo>
                          <a:lnTo>
                            <a:pt x="935" y="763"/>
                          </a:lnTo>
                          <a:lnTo>
                            <a:pt x="874" y="816"/>
                          </a:lnTo>
                          <a:lnTo>
                            <a:pt x="816" y="874"/>
                          </a:lnTo>
                          <a:lnTo>
                            <a:pt x="763" y="935"/>
                          </a:lnTo>
                          <a:lnTo>
                            <a:pt x="713" y="999"/>
                          </a:lnTo>
                          <a:lnTo>
                            <a:pt x="669" y="1067"/>
                          </a:lnTo>
                          <a:lnTo>
                            <a:pt x="629" y="1138"/>
                          </a:lnTo>
                          <a:lnTo>
                            <a:pt x="593" y="1211"/>
                          </a:lnTo>
                          <a:lnTo>
                            <a:pt x="562" y="1288"/>
                          </a:lnTo>
                          <a:lnTo>
                            <a:pt x="536" y="1367"/>
                          </a:lnTo>
                          <a:lnTo>
                            <a:pt x="515" y="1447"/>
                          </a:lnTo>
                          <a:lnTo>
                            <a:pt x="501" y="1531"/>
                          </a:lnTo>
                          <a:lnTo>
                            <a:pt x="492" y="1615"/>
                          </a:lnTo>
                          <a:lnTo>
                            <a:pt x="489" y="1702"/>
                          </a:lnTo>
                          <a:lnTo>
                            <a:pt x="492" y="1789"/>
                          </a:lnTo>
                          <a:lnTo>
                            <a:pt x="501" y="1874"/>
                          </a:lnTo>
                          <a:lnTo>
                            <a:pt x="515" y="1958"/>
                          </a:lnTo>
                          <a:lnTo>
                            <a:pt x="536" y="2038"/>
                          </a:lnTo>
                          <a:lnTo>
                            <a:pt x="562" y="2117"/>
                          </a:lnTo>
                          <a:lnTo>
                            <a:pt x="593" y="2194"/>
                          </a:lnTo>
                          <a:lnTo>
                            <a:pt x="629" y="2267"/>
                          </a:lnTo>
                          <a:lnTo>
                            <a:pt x="669" y="2338"/>
                          </a:lnTo>
                          <a:lnTo>
                            <a:pt x="713" y="2406"/>
                          </a:lnTo>
                          <a:lnTo>
                            <a:pt x="763" y="2470"/>
                          </a:lnTo>
                          <a:lnTo>
                            <a:pt x="816" y="2531"/>
                          </a:lnTo>
                          <a:lnTo>
                            <a:pt x="874" y="2589"/>
                          </a:lnTo>
                          <a:lnTo>
                            <a:pt x="935" y="2642"/>
                          </a:lnTo>
                          <a:lnTo>
                            <a:pt x="999" y="2692"/>
                          </a:lnTo>
                          <a:lnTo>
                            <a:pt x="1067" y="2736"/>
                          </a:lnTo>
                          <a:lnTo>
                            <a:pt x="1138" y="2776"/>
                          </a:lnTo>
                          <a:lnTo>
                            <a:pt x="1211" y="2812"/>
                          </a:lnTo>
                          <a:lnTo>
                            <a:pt x="1288" y="2843"/>
                          </a:lnTo>
                          <a:lnTo>
                            <a:pt x="1367" y="2869"/>
                          </a:lnTo>
                          <a:lnTo>
                            <a:pt x="1447" y="2889"/>
                          </a:lnTo>
                          <a:lnTo>
                            <a:pt x="1531" y="2904"/>
                          </a:lnTo>
                          <a:lnTo>
                            <a:pt x="1615" y="2913"/>
                          </a:lnTo>
                          <a:lnTo>
                            <a:pt x="1702" y="2915"/>
                          </a:lnTo>
                          <a:lnTo>
                            <a:pt x="1790" y="2913"/>
                          </a:lnTo>
                          <a:lnTo>
                            <a:pt x="1874" y="2904"/>
                          </a:lnTo>
                          <a:lnTo>
                            <a:pt x="1958" y="2889"/>
                          </a:lnTo>
                          <a:lnTo>
                            <a:pt x="2038" y="2869"/>
                          </a:lnTo>
                          <a:lnTo>
                            <a:pt x="2117" y="2843"/>
                          </a:lnTo>
                          <a:lnTo>
                            <a:pt x="2194" y="2812"/>
                          </a:lnTo>
                          <a:lnTo>
                            <a:pt x="2268" y="2776"/>
                          </a:lnTo>
                          <a:lnTo>
                            <a:pt x="2338" y="2736"/>
                          </a:lnTo>
                          <a:lnTo>
                            <a:pt x="2406" y="2692"/>
                          </a:lnTo>
                          <a:lnTo>
                            <a:pt x="2471" y="2642"/>
                          </a:lnTo>
                          <a:lnTo>
                            <a:pt x="2532" y="2589"/>
                          </a:lnTo>
                          <a:lnTo>
                            <a:pt x="2589" y="2531"/>
                          </a:lnTo>
                          <a:lnTo>
                            <a:pt x="2642" y="2470"/>
                          </a:lnTo>
                          <a:lnTo>
                            <a:pt x="2692" y="2406"/>
                          </a:lnTo>
                          <a:lnTo>
                            <a:pt x="2736" y="2338"/>
                          </a:lnTo>
                          <a:lnTo>
                            <a:pt x="2776" y="2267"/>
                          </a:lnTo>
                          <a:lnTo>
                            <a:pt x="2812" y="2194"/>
                          </a:lnTo>
                          <a:lnTo>
                            <a:pt x="2843" y="2117"/>
                          </a:lnTo>
                          <a:lnTo>
                            <a:pt x="2869" y="2038"/>
                          </a:lnTo>
                          <a:lnTo>
                            <a:pt x="2889" y="1958"/>
                          </a:lnTo>
                          <a:lnTo>
                            <a:pt x="2904" y="1874"/>
                          </a:lnTo>
                          <a:lnTo>
                            <a:pt x="2913" y="1789"/>
                          </a:lnTo>
                          <a:lnTo>
                            <a:pt x="2915" y="1702"/>
                          </a:lnTo>
                          <a:lnTo>
                            <a:pt x="2913" y="1615"/>
                          </a:lnTo>
                          <a:lnTo>
                            <a:pt x="2904" y="1531"/>
                          </a:lnTo>
                          <a:lnTo>
                            <a:pt x="2889" y="1447"/>
                          </a:lnTo>
                          <a:lnTo>
                            <a:pt x="2869" y="1367"/>
                          </a:lnTo>
                          <a:lnTo>
                            <a:pt x="2843" y="1288"/>
                          </a:lnTo>
                          <a:lnTo>
                            <a:pt x="2812" y="1211"/>
                          </a:lnTo>
                          <a:lnTo>
                            <a:pt x="2776" y="1138"/>
                          </a:lnTo>
                          <a:lnTo>
                            <a:pt x="2736" y="1067"/>
                          </a:lnTo>
                          <a:lnTo>
                            <a:pt x="2692" y="999"/>
                          </a:lnTo>
                          <a:lnTo>
                            <a:pt x="2642" y="935"/>
                          </a:lnTo>
                          <a:lnTo>
                            <a:pt x="2589" y="874"/>
                          </a:lnTo>
                          <a:lnTo>
                            <a:pt x="2531" y="816"/>
                          </a:lnTo>
                          <a:lnTo>
                            <a:pt x="2470" y="763"/>
                          </a:lnTo>
                          <a:lnTo>
                            <a:pt x="2406" y="713"/>
                          </a:lnTo>
                          <a:lnTo>
                            <a:pt x="2338" y="669"/>
                          </a:lnTo>
                          <a:lnTo>
                            <a:pt x="2267" y="629"/>
                          </a:lnTo>
                          <a:lnTo>
                            <a:pt x="2194" y="593"/>
                          </a:lnTo>
                          <a:lnTo>
                            <a:pt x="2117" y="562"/>
                          </a:lnTo>
                          <a:lnTo>
                            <a:pt x="2038" y="536"/>
                          </a:lnTo>
                          <a:lnTo>
                            <a:pt x="1958" y="515"/>
                          </a:lnTo>
                          <a:lnTo>
                            <a:pt x="1874" y="501"/>
                          </a:lnTo>
                          <a:lnTo>
                            <a:pt x="1789" y="492"/>
                          </a:lnTo>
                          <a:lnTo>
                            <a:pt x="1702" y="489"/>
                          </a:lnTo>
                          <a:close/>
                          <a:moveTo>
                            <a:pt x="1701" y="0"/>
                          </a:moveTo>
                          <a:lnTo>
                            <a:pt x="1805" y="3"/>
                          </a:lnTo>
                          <a:lnTo>
                            <a:pt x="1906" y="12"/>
                          </a:lnTo>
                          <a:lnTo>
                            <a:pt x="2007" y="28"/>
                          </a:lnTo>
                          <a:lnTo>
                            <a:pt x="2105" y="48"/>
                          </a:lnTo>
                          <a:lnTo>
                            <a:pt x="2201" y="74"/>
                          </a:lnTo>
                          <a:lnTo>
                            <a:pt x="2295" y="106"/>
                          </a:lnTo>
                          <a:lnTo>
                            <a:pt x="2386" y="143"/>
                          </a:lnTo>
                          <a:lnTo>
                            <a:pt x="2474" y="186"/>
                          </a:lnTo>
                          <a:lnTo>
                            <a:pt x="2560" y="232"/>
                          </a:lnTo>
                          <a:lnTo>
                            <a:pt x="2642" y="284"/>
                          </a:lnTo>
                          <a:lnTo>
                            <a:pt x="2722" y="339"/>
                          </a:lnTo>
                          <a:lnTo>
                            <a:pt x="2797" y="400"/>
                          </a:lnTo>
                          <a:lnTo>
                            <a:pt x="2869" y="464"/>
                          </a:lnTo>
                          <a:lnTo>
                            <a:pt x="2938" y="533"/>
                          </a:lnTo>
                          <a:lnTo>
                            <a:pt x="3002" y="605"/>
                          </a:lnTo>
                          <a:lnTo>
                            <a:pt x="3063" y="680"/>
                          </a:lnTo>
                          <a:lnTo>
                            <a:pt x="3119" y="760"/>
                          </a:lnTo>
                          <a:lnTo>
                            <a:pt x="3170" y="842"/>
                          </a:lnTo>
                          <a:lnTo>
                            <a:pt x="3216" y="928"/>
                          </a:lnTo>
                          <a:lnTo>
                            <a:pt x="3259" y="1016"/>
                          </a:lnTo>
                          <a:lnTo>
                            <a:pt x="3296" y="1107"/>
                          </a:lnTo>
                          <a:lnTo>
                            <a:pt x="3328" y="1201"/>
                          </a:lnTo>
                          <a:lnTo>
                            <a:pt x="3354" y="1297"/>
                          </a:lnTo>
                          <a:lnTo>
                            <a:pt x="3374" y="1395"/>
                          </a:lnTo>
                          <a:lnTo>
                            <a:pt x="3390" y="1496"/>
                          </a:lnTo>
                          <a:lnTo>
                            <a:pt x="3399" y="1597"/>
                          </a:lnTo>
                          <a:lnTo>
                            <a:pt x="3402" y="1701"/>
                          </a:lnTo>
                          <a:lnTo>
                            <a:pt x="3399" y="1805"/>
                          </a:lnTo>
                          <a:lnTo>
                            <a:pt x="3390" y="1906"/>
                          </a:lnTo>
                          <a:lnTo>
                            <a:pt x="3374" y="2007"/>
                          </a:lnTo>
                          <a:lnTo>
                            <a:pt x="3354" y="2105"/>
                          </a:lnTo>
                          <a:lnTo>
                            <a:pt x="3328" y="2201"/>
                          </a:lnTo>
                          <a:lnTo>
                            <a:pt x="3296" y="2295"/>
                          </a:lnTo>
                          <a:lnTo>
                            <a:pt x="3259" y="2386"/>
                          </a:lnTo>
                          <a:lnTo>
                            <a:pt x="3216" y="2474"/>
                          </a:lnTo>
                          <a:lnTo>
                            <a:pt x="3170" y="2560"/>
                          </a:lnTo>
                          <a:lnTo>
                            <a:pt x="3119" y="2642"/>
                          </a:lnTo>
                          <a:lnTo>
                            <a:pt x="3063" y="2722"/>
                          </a:lnTo>
                          <a:lnTo>
                            <a:pt x="3002" y="2797"/>
                          </a:lnTo>
                          <a:lnTo>
                            <a:pt x="2938" y="2869"/>
                          </a:lnTo>
                          <a:lnTo>
                            <a:pt x="2869" y="2938"/>
                          </a:lnTo>
                          <a:lnTo>
                            <a:pt x="2797" y="3002"/>
                          </a:lnTo>
                          <a:lnTo>
                            <a:pt x="2722" y="3063"/>
                          </a:lnTo>
                          <a:lnTo>
                            <a:pt x="2642" y="3119"/>
                          </a:lnTo>
                          <a:lnTo>
                            <a:pt x="2560" y="3170"/>
                          </a:lnTo>
                          <a:lnTo>
                            <a:pt x="2474" y="3216"/>
                          </a:lnTo>
                          <a:lnTo>
                            <a:pt x="2386" y="3259"/>
                          </a:lnTo>
                          <a:lnTo>
                            <a:pt x="2295" y="3296"/>
                          </a:lnTo>
                          <a:lnTo>
                            <a:pt x="2201" y="3328"/>
                          </a:lnTo>
                          <a:lnTo>
                            <a:pt x="2105" y="3354"/>
                          </a:lnTo>
                          <a:lnTo>
                            <a:pt x="2007" y="3374"/>
                          </a:lnTo>
                          <a:lnTo>
                            <a:pt x="1906" y="3390"/>
                          </a:lnTo>
                          <a:lnTo>
                            <a:pt x="1805" y="3399"/>
                          </a:lnTo>
                          <a:lnTo>
                            <a:pt x="1701" y="3402"/>
                          </a:lnTo>
                          <a:lnTo>
                            <a:pt x="1700" y="3402"/>
                          </a:lnTo>
                          <a:lnTo>
                            <a:pt x="1597" y="3399"/>
                          </a:lnTo>
                          <a:lnTo>
                            <a:pt x="1496" y="3390"/>
                          </a:lnTo>
                          <a:lnTo>
                            <a:pt x="1395" y="3374"/>
                          </a:lnTo>
                          <a:lnTo>
                            <a:pt x="1297" y="3354"/>
                          </a:lnTo>
                          <a:lnTo>
                            <a:pt x="1201" y="3328"/>
                          </a:lnTo>
                          <a:lnTo>
                            <a:pt x="1107" y="3296"/>
                          </a:lnTo>
                          <a:lnTo>
                            <a:pt x="1016" y="3259"/>
                          </a:lnTo>
                          <a:lnTo>
                            <a:pt x="928" y="3216"/>
                          </a:lnTo>
                          <a:lnTo>
                            <a:pt x="842" y="3170"/>
                          </a:lnTo>
                          <a:lnTo>
                            <a:pt x="760" y="3119"/>
                          </a:lnTo>
                          <a:lnTo>
                            <a:pt x="680" y="3063"/>
                          </a:lnTo>
                          <a:lnTo>
                            <a:pt x="605" y="3002"/>
                          </a:lnTo>
                          <a:lnTo>
                            <a:pt x="533" y="2938"/>
                          </a:lnTo>
                          <a:lnTo>
                            <a:pt x="464" y="2869"/>
                          </a:lnTo>
                          <a:lnTo>
                            <a:pt x="400" y="2797"/>
                          </a:lnTo>
                          <a:lnTo>
                            <a:pt x="339" y="2722"/>
                          </a:lnTo>
                          <a:lnTo>
                            <a:pt x="284" y="2642"/>
                          </a:lnTo>
                          <a:lnTo>
                            <a:pt x="232" y="2560"/>
                          </a:lnTo>
                          <a:lnTo>
                            <a:pt x="186" y="2474"/>
                          </a:lnTo>
                          <a:lnTo>
                            <a:pt x="143" y="2386"/>
                          </a:lnTo>
                          <a:lnTo>
                            <a:pt x="106" y="2295"/>
                          </a:lnTo>
                          <a:lnTo>
                            <a:pt x="74" y="2201"/>
                          </a:lnTo>
                          <a:lnTo>
                            <a:pt x="48" y="2105"/>
                          </a:lnTo>
                          <a:lnTo>
                            <a:pt x="28" y="2007"/>
                          </a:lnTo>
                          <a:lnTo>
                            <a:pt x="12" y="1906"/>
                          </a:lnTo>
                          <a:lnTo>
                            <a:pt x="3" y="1805"/>
                          </a:lnTo>
                          <a:lnTo>
                            <a:pt x="0" y="1701"/>
                          </a:lnTo>
                          <a:lnTo>
                            <a:pt x="3" y="1597"/>
                          </a:lnTo>
                          <a:lnTo>
                            <a:pt x="12" y="1496"/>
                          </a:lnTo>
                          <a:lnTo>
                            <a:pt x="28" y="1395"/>
                          </a:lnTo>
                          <a:lnTo>
                            <a:pt x="48" y="1297"/>
                          </a:lnTo>
                          <a:lnTo>
                            <a:pt x="74" y="1201"/>
                          </a:lnTo>
                          <a:lnTo>
                            <a:pt x="106" y="1107"/>
                          </a:lnTo>
                          <a:lnTo>
                            <a:pt x="143" y="1016"/>
                          </a:lnTo>
                          <a:lnTo>
                            <a:pt x="186" y="928"/>
                          </a:lnTo>
                          <a:lnTo>
                            <a:pt x="232" y="842"/>
                          </a:lnTo>
                          <a:lnTo>
                            <a:pt x="284" y="760"/>
                          </a:lnTo>
                          <a:lnTo>
                            <a:pt x="339" y="680"/>
                          </a:lnTo>
                          <a:lnTo>
                            <a:pt x="400" y="605"/>
                          </a:lnTo>
                          <a:lnTo>
                            <a:pt x="464" y="533"/>
                          </a:lnTo>
                          <a:lnTo>
                            <a:pt x="533" y="464"/>
                          </a:lnTo>
                          <a:lnTo>
                            <a:pt x="605" y="400"/>
                          </a:lnTo>
                          <a:lnTo>
                            <a:pt x="680" y="339"/>
                          </a:lnTo>
                          <a:lnTo>
                            <a:pt x="760" y="284"/>
                          </a:lnTo>
                          <a:lnTo>
                            <a:pt x="842" y="232"/>
                          </a:lnTo>
                          <a:lnTo>
                            <a:pt x="928" y="186"/>
                          </a:lnTo>
                          <a:lnTo>
                            <a:pt x="1016" y="143"/>
                          </a:lnTo>
                          <a:lnTo>
                            <a:pt x="1107" y="106"/>
                          </a:lnTo>
                          <a:lnTo>
                            <a:pt x="1201" y="74"/>
                          </a:lnTo>
                          <a:lnTo>
                            <a:pt x="1297" y="48"/>
                          </a:lnTo>
                          <a:lnTo>
                            <a:pt x="1395" y="28"/>
                          </a:lnTo>
                          <a:lnTo>
                            <a:pt x="1496" y="12"/>
                          </a:lnTo>
                          <a:lnTo>
                            <a:pt x="1597" y="3"/>
                          </a:lnTo>
                          <a:lnTo>
                            <a:pt x="1701" y="0"/>
                          </a:lnTo>
                          <a:close/>
                        </a:path>
                      </a:pathLst>
                    </a:custGeom>
                    <a:solidFill>
                      <a:srgbClr val="404040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200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solidFill>
                          <a:srgbClr val="404040"/>
                        </a:solidFill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endParaRPr>
                    </a:p>
                  </p:txBody>
                </p:sp>
              </p:grpSp>
              <p:sp>
                <p:nvSpPr>
                  <p:cNvPr id="79" name="직사각형 78">
                    <a:extLst>
                      <a:ext uri="{FF2B5EF4-FFF2-40B4-BE49-F238E27FC236}">
                        <a16:creationId xmlns:a16="http://schemas.microsoft.com/office/drawing/2014/main" id="{1CB6B353-7006-4AB7-B8E4-2C32F58DEACF}"/>
                      </a:ext>
                    </a:extLst>
                  </p:cNvPr>
                  <p:cNvSpPr/>
                  <p:nvPr/>
                </p:nvSpPr>
                <p:spPr>
                  <a:xfrm>
                    <a:off x="585309" y="4437058"/>
                    <a:ext cx="1754006" cy="400110"/>
                  </a:xfrm>
                  <a:prstGeom prst="rect">
                    <a:avLst/>
                  </a:prstGeom>
                  <a:solidFill>
                    <a:schemeClr val="bg2"/>
                  </a:solidFill>
                </p:spPr>
                <p:txBody>
                  <a:bodyPr wrap="none">
                    <a:spAutoFit/>
                  </a:bodyPr>
                  <a:lstStyle/>
                  <a:p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검색 </a:t>
                    </a:r>
                    <a:r>
                      <a:rPr lang="en-US" altLang="ko-KR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: 1</a:t>
                    </a:r>
                    <a:r>
                      <a:rPr lang="ko-KR" altLang="en-US" sz="2000" dirty="0">
                        <a:ln>
                          <a:solidFill>
                            <a:srgbClr val="404040">
                              <a:alpha val="30000"/>
                            </a:srgbClr>
                          </a:solidFill>
                        </a:ln>
                        <a:latin typeface="KoPub돋움체 Medium" panose="00000600000000000000" pitchFamily="2" charset="-127"/>
                        <a:ea typeface="KoPub돋움체 Medium" panose="00000600000000000000" pitchFamily="2" charset="-127"/>
                      </a:rPr>
                      <a:t>초 이내</a:t>
                    </a:r>
                  </a:p>
                </p:txBody>
              </p:sp>
            </p:grpSp>
          </p:grpSp>
        </p:grp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FAB5E53-667D-4B4C-88FF-228DC3D1C154}"/>
                </a:ext>
              </a:extLst>
            </p:cNvPr>
            <p:cNvSpPr/>
            <p:nvPr/>
          </p:nvSpPr>
          <p:spPr>
            <a:xfrm>
              <a:off x="738531" y="1222644"/>
              <a:ext cx="945111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 dirty="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보안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83746FB-EE7C-4836-8A82-A46DCB408354}"/>
                </a:ext>
              </a:extLst>
            </p:cNvPr>
            <p:cNvSpPr/>
            <p:nvPr/>
          </p:nvSpPr>
          <p:spPr>
            <a:xfrm>
              <a:off x="737741" y="2723251"/>
              <a:ext cx="945111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성능</a:t>
              </a:r>
              <a:endPara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901A78BB-9394-4FAF-86E5-4573C82B3962}"/>
              </a:ext>
            </a:extLst>
          </p:cNvPr>
          <p:cNvGrpSpPr/>
          <p:nvPr/>
        </p:nvGrpSpPr>
        <p:grpSpPr>
          <a:xfrm>
            <a:off x="6373552" y="1196947"/>
            <a:ext cx="5080708" cy="4872818"/>
            <a:chOff x="6373552" y="1196947"/>
            <a:chExt cx="5080708" cy="4872818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ED9F8307-2661-4310-B8B0-1DB57B48FAC4}"/>
                </a:ext>
              </a:extLst>
            </p:cNvPr>
            <p:cNvGrpSpPr/>
            <p:nvPr/>
          </p:nvGrpSpPr>
          <p:grpSpPr>
            <a:xfrm>
              <a:off x="6373552" y="1255847"/>
              <a:ext cx="5080708" cy="4813918"/>
              <a:chOff x="6372152" y="1075542"/>
              <a:chExt cx="5080708" cy="4813918"/>
            </a:xfrm>
          </p:grpSpPr>
          <p:grpSp>
            <p:nvGrpSpPr>
              <p:cNvPr id="4" name="그룹 3"/>
              <p:cNvGrpSpPr/>
              <p:nvPr/>
            </p:nvGrpSpPr>
            <p:grpSpPr>
              <a:xfrm>
                <a:off x="6372152" y="2357061"/>
                <a:ext cx="1249067" cy="1038387"/>
                <a:chOff x="6949908" y="2357061"/>
                <a:chExt cx="1249067" cy="1038387"/>
              </a:xfrm>
            </p:grpSpPr>
            <p:sp>
              <p:nvSpPr>
                <p:cNvPr id="2" name="모서리가 둥근 직사각형 1"/>
                <p:cNvSpPr/>
                <p:nvPr/>
              </p:nvSpPr>
              <p:spPr>
                <a:xfrm>
                  <a:off x="6951638" y="2357061"/>
                  <a:ext cx="1245606" cy="1038387"/>
                </a:xfrm>
                <a:prstGeom prst="roundRect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6949908" y="2700909"/>
                  <a:ext cx="124906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게시물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7" name="그룹 6"/>
              <p:cNvGrpSpPr/>
              <p:nvPr/>
            </p:nvGrpSpPr>
            <p:grpSpPr>
              <a:xfrm>
                <a:off x="7892584" y="2357061"/>
                <a:ext cx="3560275" cy="1072722"/>
                <a:chOff x="8247239" y="2339893"/>
                <a:chExt cx="2788426" cy="1072722"/>
              </a:xfrm>
            </p:grpSpPr>
            <p:sp>
              <p:nvSpPr>
                <p:cNvPr id="48" name="모서리가 둥근 직사각형 47"/>
                <p:cNvSpPr/>
                <p:nvPr/>
              </p:nvSpPr>
              <p:spPr>
                <a:xfrm>
                  <a:off x="8247239" y="2339893"/>
                  <a:ext cx="2788426" cy="1072722"/>
                </a:xfrm>
                <a:prstGeom prst="roundRect">
                  <a:avLst/>
                </a:prstGeom>
                <a:noFill/>
                <a:ln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66" name="직사각형 65"/>
                <p:cNvSpPr/>
                <p:nvPr/>
              </p:nvSpPr>
              <p:spPr>
                <a:xfrm>
                  <a:off x="8295972" y="2368423"/>
                  <a:ext cx="2690960" cy="1015663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수정 및 삭제 가능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최대 </a:t>
                  </a:r>
                  <a:r>
                    <a:rPr lang="en-US" altLang="ko-KR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1000</a:t>
                  </a: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자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댓글 및 추천 가능</a:t>
                  </a:r>
                  <a:endPara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F70B51A6-14FD-4FF3-BAC9-08D9A5E1DC46}"/>
                  </a:ext>
                </a:extLst>
              </p:cNvPr>
              <p:cNvGrpSpPr/>
              <p:nvPr/>
            </p:nvGrpSpPr>
            <p:grpSpPr>
              <a:xfrm>
                <a:off x="8144314" y="1075542"/>
                <a:ext cx="3165504" cy="400110"/>
                <a:chOff x="287395" y="2268653"/>
                <a:chExt cx="3165504" cy="400110"/>
              </a:xfrm>
            </p:grpSpPr>
            <p:grpSp>
              <p:nvGrpSpPr>
                <p:cNvPr id="89" name="Group 14">
                  <a:extLst>
                    <a:ext uri="{FF2B5EF4-FFF2-40B4-BE49-F238E27FC236}">
                      <a16:creationId xmlns:a16="http://schemas.microsoft.com/office/drawing/2014/main" id="{B94F3B39-2A69-401A-952A-5DE05C02A3D7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287395" y="2440419"/>
                  <a:ext cx="164581" cy="164581"/>
                  <a:chOff x="1772" y="2535"/>
                  <a:chExt cx="1134" cy="1134"/>
                </a:xfrm>
                <a:solidFill>
                  <a:srgbClr val="45C3B8"/>
                </a:solidFill>
              </p:grpSpPr>
              <p:sp>
                <p:nvSpPr>
                  <p:cNvPr id="91" name="Freeform 16">
                    <a:extLst>
                      <a:ext uri="{FF2B5EF4-FFF2-40B4-BE49-F238E27FC236}">
                        <a16:creationId xmlns:a16="http://schemas.microsoft.com/office/drawing/2014/main" id="{D886FC11-19DD-4AEB-A86F-C591B28E03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51" y="2909"/>
                    <a:ext cx="377" cy="376"/>
                  </a:xfrm>
                  <a:custGeom>
                    <a:avLst/>
                    <a:gdLst>
                      <a:gd name="T0" fmla="*/ 1090 w 1129"/>
                      <a:gd name="T1" fmla="*/ 0 h 1126"/>
                      <a:gd name="T2" fmla="*/ 1105 w 1129"/>
                      <a:gd name="T3" fmla="*/ 0 h 1126"/>
                      <a:gd name="T4" fmla="*/ 1117 w 1129"/>
                      <a:gd name="T5" fmla="*/ 4 h 1126"/>
                      <a:gd name="T6" fmla="*/ 1125 w 1129"/>
                      <a:gd name="T7" fmla="*/ 12 h 1126"/>
                      <a:gd name="T8" fmla="*/ 1129 w 1129"/>
                      <a:gd name="T9" fmla="*/ 23 h 1126"/>
                      <a:gd name="T10" fmla="*/ 1129 w 1129"/>
                      <a:gd name="T11" fmla="*/ 38 h 1126"/>
                      <a:gd name="T12" fmla="*/ 1125 w 1129"/>
                      <a:gd name="T13" fmla="*/ 56 h 1126"/>
                      <a:gd name="T14" fmla="*/ 1118 w 1129"/>
                      <a:gd name="T15" fmla="*/ 78 h 1126"/>
                      <a:gd name="T16" fmla="*/ 677 w 1129"/>
                      <a:gd name="T17" fmla="*/ 1032 h 1126"/>
                      <a:gd name="T18" fmla="*/ 662 w 1129"/>
                      <a:gd name="T19" fmla="*/ 1063 h 1126"/>
                      <a:gd name="T20" fmla="*/ 648 w 1129"/>
                      <a:gd name="T21" fmla="*/ 1087 h 1126"/>
                      <a:gd name="T22" fmla="*/ 633 w 1129"/>
                      <a:gd name="T23" fmla="*/ 1107 h 1126"/>
                      <a:gd name="T24" fmla="*/ 620 w 1129"/>
                      <a:gd name="T25" fmla="*/ 1119 h 1126"/>
                      <a:gd name="T26" fmla="*/ 608 w 1129"/>
                      <a:gd name="T27" fmla="*/ 1126 h 1126"/>
                      <a:gd name="T28" fmla="*/ 597 w 1129"/>
                      <a:gd name="T29" fmla="*/ 1126 h 1126"/>
                      <a:gd name="T30" fmla="*/ 588 w 1129"/>
                      <a:gd name="T31" fmla="*/ 1121 h 1126"/>
                      <a:gd name="T32" fmla="*/ 579 w 1129"/>
                      <a:gd name="T33" fmla="*/ 1110 h 1126"/>
                      <a:gd name="T34" fmla="*/ 572 w 1129"/>
                      <a:gd name="T35" fmla="*/ 1093 h 1126"/>
                      <a:gd name="T36" fmla="*/ 568 w 1129"/>
                      <a:gd name="T37" fmla="*/ 1070 h 1126"/>
                      <a:gd name="T38" fmla="*/ 565 w 1129"/>
                      <a:gd name="T39" fmla="*/ 1041 h 1126"/>
                      <a:gd name="T40" fmla="*/ 564 w 1129"/>
                      <a:gd name="T41" fmla="*/ 1007 h 1126"/>
                      <a:gd name="T42" fmla="*/ 564 w 1129"/>
                      <a:gd name="T43" fmla="*/ 711 h 1126"/>
                      <a:gd name="T44" fmla="*/ 561 w 1129"/>
                      <a:gd name="T45" fmla="*/ 684 h 1126"/>
                      <a:gd name="T46" fmla="*/ 553 w 1129"/>
                      <a:gd name="T47" fmla="*/ 658 h 1126"/>
                      <a:gd name="T48" fmla="*/ 540 w 1129"/>
                      <a:gd name="T49" fmla="*/ 635 h 1126"/>
                      <a:gd name="T50" fmla="*/ 524 w 1129"/>
                      <a:gd name="T51" fmla="*/ 615 h 1126"/>
                      <a:gd name="T52" fmla="*/ 503 w 1129"/>
                      <a:gd name="T53" fmla="*/ 599 h 1126"/>
                      <a:gd name="T54" fmla="*/ 481 w 1129"/>
                      <a:gd name="T55" fmla="*/ 585 h 1126"/>
                      <a:gd name="T56" fmla="*/ 455 w 1129"/>
                      <a:gd name="T57" fmla="*/ 577 h 1126"/>
                      <a:gd name="T58" fmla="*/ 428 w 1129"/>
                      <a:gd name="T59" fmla="*/ 575 h 1126"/>
                      <a:gd name="T60" fmla="*/ 121 w 1129"/>
                      <a:gd name="T61" fmla="*/ 575 h 1126"/>
                      <a:gd name="T62" fmla="*/ 86 w 1129"/>
                      <a:gd name="T63" fmla="*/ 574 h 1126"/>
                      <a:gd name="T64" fmla="*/ 57 w 1129"/>
                      <a:gd name="T65" fmla="*/ 571 h 1126"/>
                      <a:gd name="T66" fmla="*/ 34 w 1129"/>
                      <a:gd name="T67" fmla="*/ 566 h 1126"/>
                      <a:gd name="T68" fmla="*/ 17 w 1129"/>
                      <a:gd name="T69" fmla="*/ 559 h 1126"/>
                      <a:gd name="T70" fmla="*/ 5 w 1129"/>
                      <a:gd name="T71" fmla="*/ 551 h 1126"/>
                      <a:gd name="T72" fmla="*/ 0 w 1129"/>
                      <a:gd name="T73" fmla="*/ 541 h 1126"/>
                      <a:gd name="T74" fmla="*/ 1 w 1129"/>
                      <a:gd name="T75" fmla="*/ 530 h 1126"/>
                      <a:gd name="T76" fmla="*/ 7 w 1129"/>
                      <a:gd name="T77" fmla="*/ 517 h 1126"/>
                      <a:gd name="T78" fmla="*/ 21 w 1129"/>
                      <a:gd name="T79" fmla="*/ 504 h 1126"/>
                      <a:gd name="T80" fmla="*/ 39 w 1129"/>
                      <a:gd name="T81" fmla="*/ 490 h 1126"/>
                      <a:gd name="T82" fmla="*/ 64 w 1129"/>
                      <a:gd name="T83" fmla="*/ 475 h 1126"/>
                      <a:gd name="T84" fmla="*/ 95 w 1129"/>
                      <a:gd name="T85" fmla="*/ 459 h 1126"/>
                      <a:gd name="T86" fmla="*/ 1051 w 1129"/>
                      <a:gd name="T87" fmla="*/ 12 h 1126"/>
                      <a:gd name="T88" fmla="*/ 1072 w 1129"/>
                      <a:gd name="T89" fmla="*/ 4 h 1126"/>
                      <a:gd name="T90" fmla="*/ 1090 w 1129"/>
                      <a:gd name="T91" fmla="*/ 0 h 11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1129" h="1126">
                        <a:moveTo>
                          <a:pt x="1090" y="0"/>
                        </a:moveTo>
                        <a:lnTo>
                          <a:pt x="1105" y="0"/>
                        </a:lnTo>
                        <a:lnTo>
                          <a:pt x="1117" y="4"/>
                        </a:lnTo>
                        <a:lnTo>
                          <a:pt x="1125" y="12"/>
                        </a:lnTo>
                        <a:lnTo>
                          <a:pt x="1129" y="23"/>
                        </a:lnTo>
                        <a:lnTo>
                          <a:pt x="1129" y="38"/>
                        </a:lnTo>
                        <a:lnTo>
                          <a:pt x="1125" y="56"/>
                        </a:lnTo>
                        <a:lnTo>
                          <a:pt x="1118" y="78"/>
                        </a:lnTo>
                        <a:lnTo>
                          <a:pt x="677" y="1032"/>
                        </a:lnTo>
                        <a:lnTo>
                          <a:pt x="662" y="1063"/>
                        </a:lnTo>
                        <a:lnTo>
                          <a:pt x="648" y="1087"/>
                        </a:lnTo>
                        <a:lnTo>
                          <a:pt x="633" y="1107"/>
                        </a:lnTo>
                        <a:lnTo>
                          <a:pt x="620" y="1119"/>
                        </a:lnTo>
                        <a:lnTo>
                          <a:pt x="608" y="1126"/>
                        </a:lnTo>
                        <a:lnTo>
                          <a:pt x="597" y="1126"/>
                        </a:lnTo>
                        <a:lnTo>
                          <a:pt x="588" y="1121"/>
                        </a:lnTo>
                        <a:lnTo>
                          <a:pt x="579" y="1110"/>
                        </a:lnTo>
                        <a:lnTo>
                          <a:pt x="572" y="1093"/>
                        </a:lnTo>
                        <a:lnTo>
                          <a:pt x="568" y="1070"/>
                        </a:lnTo>
                        <a:lnTo>
                          <a:pt x="565" y="1041"/>
                        </a:lnTo>
                        <a:lnTo>
                          <a:pt x="564" y="1007"/>
                        </a:lnTo>
                        <a:lnTo>
                          <a:pt x="564" y="711"/>
                        </a:lnTo>
                        <a:lnTo>
                          <a:pt x="561" y="684"/>
                        </a:lnTo>
                        <a:lnTo>
                          <a:pt x="553" y="658"/>
                        </a:lnTo>
                        <a:lnTo>
                          <a:pt x="540" y="635"/>
                        </a:lnTo>
                        <a:lnTo>
                          <a:pt x="524" y="615"/>
                        </a:lnTo>
                        <a:lnTo>
                          <a:pt x="503" y="599"/>
                        </a:lnTo>
                        <a:lnTo>
                          <a:pt x="481" y="585"/>
                        </a:lnTo>
                        <a:lnTo>
                          <a:pt x="455" y="577"/>
                        </a:lnTo>
                        <a:lnTo>
                          <a:pt x="428" y="575"/>
                        </a:lnTo>
                        <a:lnTo>
                          <a:pt x="121" y="575"/>
                        </a:lnTo>
                        <a:lnTo>
                          <a:pt x="86" y="574"/>
                        </a:lnTo>
                        <a:lnTo>
                          <a:pt x="57" y="571"/>
                        </a:lnTo>
                        <a:lnTo>
                          <a:pt x="34" y="566"/>
                        </a:lnTo>
                        <a:lnTo>
                          <a:pt x="17" y="559"/>
                        </a:lnTo>
                        <a:lnTo>
                          <a:pt x="5" y="551"/>
                        </a:lnTo>
                        <a:lnTo>
                          <a:pt x="0" y="541"/>
                        </a:lnTo>
                        <a:lnTo>
                          <a:pt x="1" y="530"/>
                        </a:lnTo>
                        <a:lnTo>
                          <a:pt x="7" y="517"/>
                        </a:lnTo>
                        <a:lnTo>
                          <a:pt x="21" y="504"/>
                        </a:lnTo>
                        <a:lnTo>
                          <a:pt x="39" y="490"/>
                        </a:lnTo>
                        <a:lnTo>
                          <a:pt x="64" y="475"/>
                        </a:lnTo>
                        <a:lnTo>
                          <a:pt x="95" y="459"/>
                        </a:lnTo>
                        <a:lnTo>
                          <a:pt x="1051" y="12"/>
                        </a:lnTo>
                        <a:lnTo>
                          <a:pt x="1072" y="4"/>
                        </a:lnTo>
                        <a:lnTo>
                          <a:pt x="1090" y="0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solidFill>
                        <a:srgbClr val="404040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endParaRPr>
                  </a:p>
                </p:txBody>
              </p:sp>
              <p:sp>
                <p:nvSpPr>
                  <p:cNvPr id="92" name="Freeform 17">
                    <a:extLst>
                      <a:ext uri="{FF2B5EF4-FFF2-40B4-BE49-F238E27FC236}">
                        <a16:creationId xmlns:a16="http://schemas.microsoft.com/office/drawing/2014/main" id="{21ACBE7E-6B8E-4127-AABF-78D4A261590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772" y="2535"/>
                    <a:ext cx="1134" cy="1134"/>
                  </a:xfrm>
                  <a:custGeom>
                    <a:avLst/>
                    <a:gdLst>
                      <a:gd name="T0" fmla="*/ 1447 w 3402"/>
                      <a:gd name="T1" fmla="*/ 515 h 3402"/>
                      <a:gd name="T2" fmla="*/ 1138 w 3402"/>
                      <a:gd name="T3" fmla="*/ 629 h 3402"/>
                      <a:gd name="T4" fmla="*/ 874 w 3402"/>
                      <a:gd name="T5" fmla="*/ 816 h 3402"/>
                      <a:gd name="T6" fmla="*/ 669 w 3402"/>
                      <a:gd name="T7" fmla="*/ 1067 h 3402"/>
                      <a:gd name="T8" fmla="*/ 536 w 3402"/>
                      <a:gd name="T9" fmla="*/ 1367 h 3402"/>
                      <a:gd name="T10" fmla="*/ 489 w 3402"/>
                      <a:gd name="T11" fmla="*/ 1702 h 3402"/>
                      <a:gd name="T12" fmla="*/ 536 w 3402"/>
                      <a:gd name="T13" fmla="*/ 2038 h 3402"/>
                      <a:gd name="T14" fmla="*/ 669 w 3402"/>
                      <a:gd name="T15" fmla="*/ 2338 h 3402"/>
                      <a:gd name="T16" fmla="*/ 874 w 3402"/>
                      <a:gd name="T17" fmla="*/ 2589 h 3402"/>
                      <a:gd name="T18" fmla="*/ 1138 w 3402"/>
                      <a:gd name="T19" fmla="*/ 2776 h 3402"/>
                      <a:gd name="T20" fmla="*/ 1447 w 3402"/>
                      <a:gd name="T21" fmla="*/ 2889 h 3402"/>
                      <a:gd name="T22" fmla="*/ 1790 w 3402"/>
                      <a:gd name="T23" fmla="*/ 2913 h 3402"/>
                      <a:gd name="T24" fmla="*/ 2117 w 3402"/>
                      <a:gd name="T25" fmla="*/ 2843 h 3402"/>
                      <a:gd name="T26" fmla="*/ 2406 w 3402"/>
                      <a:gd name="T27" fmla="*/ 2692 h 3402"/>
                      <a:gd name="T28" fmla="*/ 2642 w 3402"/>
                      <a:gd name="T29" fmla="*/ 2470 h 3402"/>
                      <a:gd name="T30" fmla="*/ 2812 w 3402"/>
                      <a:gd name="T31" fmla="*/ 2194 h 3402"/>
                      <a:gd name="T32" fmla="*/ 2904 w 3402"/>
                      <a:gd name="T33" fmla="*/ 1874 h 3402"/>
                      <a:gd name="T34" fmla="*/ 2904 w 3402"/>
                      <a:gd name="T35" fmla="*/ 1531 h 3402"/>
                      <a:gd name="T36" fmla="*/ 2812 w 3402"/>
                      <a:gd name="T37" fmla="*/ 1211 h 3402"/>
                      <a:gd name="T38" fmla="*/ 2642 w 3402"/>
                      <a:gd name="T39" fmla="*/ 935 h 3402"/>
                      <a:gd name="T40" fmla="*/ 2406 w 3402"/>
                      <a:gd name="T41" fmla="*/ 713 h 3402"/>
                      <a:gd name="T42" fmla="*/ 2117 w 3402"/>
                      <a:gd name="T43" fmla="*/ 562 h 3402"/>
                      <a:gd name="T44" fmla="*/ 1789 w 3402"/>
                      <a:gd name="T45" fmla="*/ 492 h 3402"/>
                      <a:gd name="T46" fmla="*/ 1906 w 3402"/>
                      <a:gd name="T47" fmla="*/ 12 h 3402"/>
                      <a:gd name="T48" fmla="*/ 2295 w 3402"/>
                      <a:gd name="T49" fmla="*/ 106 h 3402"/>
                      <a:gd name="T50" fmla="*/ 2642 w 3402"/>
                      <a:gd name="T51" fmla="*/ 284 h 3402"/>
                      <a:gd name="T52" fmla="*/ 2938 w 3402"/>
                      <a:gd name="T53" fmla="*/ 533 h 3402"/>
                      <a:gd name="T54" fmla="*/ 3170 w 3402"/>
                      <a:gd name="T55" fmla="*/ 842 h 3402"/>
                      <a:gd name="T56" fmla="*/ 3328 w 3402"/>
                      <a:gd name="T57" fmla="*/ 1201 h 3402"/>
                      <a:gd name="T58" fmla="*/ 3399 w 3402"/>
                      <a:gd name="T59" fmla="*/ 1597 h 3402"/>
                      <a:gd name="T60" fmla="*/ 3374 w 3402"/>
                      <a:gd name="T61" fmla="*/ 2007 h 3402"/>
                      <a:gd name="T62" fmla="*/ 3259 w 3402"/>
                      <a:gd name="T63" fmla="*/ 2386 h 3402"/>
                      <a:gd name="T64" fmla="*/ 3063 w 3402"/>
                      <a:gd name="T65" fmla="*/ 2722 h 3402"/>
                      <a:gd name="T66" fmla="*/ 2797 w 3402"/>
                      <a:gd name="T67" fmla="*/ 3002 h 3402"/>
                      <a:gd name="T68" fmla="*/ 2474 w 3402"/>
                      <a:gd name="T69" fmla="*/ 3216 h 3402"/>
                      <a:gd name="T70" fmla="*/ 2105 w 3402"/>
                      <a:gd name="T71" fmla="*/ 3354 h 3402"/>
                      <a:gd name="T72" fmla="*/ 1701 w 3402"/>
                      <a:gd name="T73" fmla="*/ 3402 h 3402"/>
                      <a:gd name="T74" fmla="*/ 1395 w 3402"/>
                      <a:gd name="T75" fmla="*/ 3374 h 3402"/>
                      <a:gd name="T76" fmla="*/ 1016 w 3402"/>
                      <a:gd name="T77" fmla="*/ 3259 h 3402"/>
                      <a:gd name="T78" fmla="*/ 680 w 3402"/>
                      <a:gd name="T79" fmla="*/ 3063 h 3402"/>
                      <a:gd name="T80" fmla="*/ 400 w 3402"/>
                      <a:gd name="T81" fmla="*/ 2797 h 3402"/>
                      <a:gd name="T82" fmla="*/ 186 w 3402"/>
                      <a:gd name="T83" fmla="*/ 2474 h 3402"/>
                      <a:gd name="T84" fmla="*/ 48 w 3402"/>
                      <a:gd name="T85" fmla="*/ 2105 h 3402"/>
                      <a:gd name="T86" fmla="*/ 0 w 3402"/>
                      <a:gd name="T87" fmla="*/ 1701 h 3402"/>
                      <a:gd name="T88" fmla="*/ 48 w 3402"/>
                      <a:gd name="T89" fmla="*/ 1297 h 3402"/>
                      <a:gd name="T90" fmla="*/ 186 w 3402"/>
                      <a:gd name="T91" fmla="*/ 928 h 3402"/>
                      <a:gd name="T92" fmla="*/ 400 w 3402"/>
                      <a:gd name="T93" fmla="*/ 605 h 3402"/>
                      <a:gd name="T94" fmla="*/ 680 w 3402"/>
                      <a:gd name="T95" fmla="*/ 339 h 3402"/>
                      <a:gd name="T96" fmla="*/ 1016 w 3402"/>
                      <a:gd name="T97" fmla="*/ 143 h 3402"/>
                      <a:gd name="T98" fmla="*/ 1395 w 3402"/>
                      <a:gd name="T99" fmla="*/ 28 h 340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3402" h="3402">
                        <a:moveTo>
                          <a:pt x="1702" y="489"/>
                        </a:moveTo>
                        <a:lnTo>
                          <a:pt x="1615" y="492"/>
                        </a:lnTo>
                        <a:lnTo>
                          <a:pt x="1531" y="501"/>
                        </a:lnTo>
                        <a:lnTo>
                          <a:pt x="1447" y="515"/>
                        </a:lnTo>
                        <a:lnTo>
                          <a:pt x="1367" y="536"/>
                        </a:lnTo>
                        <a:lnTo>
                          <a:pt x="1288" y="562"/>
                        </a:lnTo>
                        <a:lnTo>
                          <a:pt x="1211" y="593"/>
                        </a:lnTo>
                        <a:lnTo>
                          <a:pt x="1138" y="629"/>
                        </a:lnTo>
                        <a:lnTo>
                          <a:pt x="1067" y="669"/>
                        </a:lnTo>
                        <a:lnTo>
                          <a:pt x="999" y="713"/>
                        </a:lnTo>
                        <a:lnTo>
                          <a:pt x="935" y="763"/>
                        </a:lnTo>
                        <a:lnTo>
                          <a:pt x="874" y="816"/>
                        </a:lnTo>
                        <a:lnTo>
                          <a:pt x="816" y="874"/>
                        </a:lnTo>
                        <a:lnTo>
                          <a:pt x="763" y="935"/>
                        </a:lnTo>
                        <a:lnTo>
                          <a:pt x="713" y="999"/>
                        </a:lnTo>
                        <a:lnTo>
                          <a:pt x="669" y="1067"/>
                        </a:lnTo>
                        <a:lnTo>
                          <a:pt x="629" y="1138"/>
                        </a:lnTo>
                        <a:lnTo>
                          <a:pt x="593" y="1211"/>
                        </a:lnTo>
                        <a:lnTo>
                          <a:pt x="562" y="1288"/>
                        </a:lnTo>
                        <a:lnTo>
                          <a:pt x="536" y="1367"/>
                        </a:lnTo>
                        <a:lnTo>
                          <a:pt x="515" y="1447"/>
                        </a:lnTo>
                        <a:lnTo>
                          <a:pt x="501" y="1531"/>
                        </a:lnTo>
                        <a:lnTo>
                          <a:pt x="492" y="1615"/>
                        </a:lnTo>
                        <a:lnTo>
                          <a:pt x="489" y="1702"/>
                        </a:lnTo>
                        <a:lnTo>
                          <a:pt x="492" y="1789"/>
                        </a:lnTo>
                        <a:lnTo>
                          <a:pt x="501" y="1874"/>
                        </a:lnTo>
                        <a:lnTo>
                          <a:pt x="515" y="1958"/>
                        </a:lnTo>
                        <a:lnTo>
                          <a:pt x="536" y="2038"/>
                        </a:lnTo>
                        <a:lnTo>
                          <a:pt x="562" y="2117"/>
                        </a:lnTo>
                        <a:lnTo>
                          <a:pt x="593" y="2194"/>
                        </a:lnTo>
                        <a:lnTo>
                          <a:pt x="629" y="2267"/>
                        </a:lnTo>
                        <a:lnTo>
                          <a:pt x="669" y="2338"/>
                        </a:lnTo>
                        <a:lnTo>
                          <a:pt x="713" y="2406"/>
                        </a:lnTo>
                        <a:lnTo>
                          <a:pt x="763" y="2470"/>
                        </a:lnTo>
                        <a:lnTo>
                          <a:pt x="816" y="2531"/>
                        </a:lnTo>
                        <a:lnTo>
                          <a:pt x="874" y="2589"/>
                        </a:lnTo>
                        <a:lnTo>
                          <a:pt x="935" y="2642"/>
                        </a:lnTo>
                        <a:lnTo>
                          <a:pt x="999" y="2692"/>
                        </a:lnTo>
                        <a:lnTo>
                          <a:pt x="1067" y="2736"/>
                        </a:lnTo>
                        <a:lnTo>
                          <a:pt x="1138" y="2776"/>
                        </a:lnTo>
                        <a:lnTo>
                          <a:pt x="1211" y="2812"/>
                        </a:lnTo>
                        <a:lnTo>
                          <a:pt x="1288" y="2843"/>
                        </a:lnTo>
                        <a:lnTo>
                          <a:pt x="1367" y="2869"/>
                        </a:lnTo>
                        <a:lnTo>
                          <a:pt x="1447" y="2889"/>
                        </a:lnTo>
                        <a:lnTo>
                          <a:pt x="1531" y="2904"/>
                        </a:lnTo>
                        <a:lnTo>
                          <a:pt x="1615" y="2913"/>
                        </a:lnTo>
                        <a:lnTo>
                          <a:pt x="1702" y="2915"/>
                        </a:lnTo>
                        <a:lnTo>
                          <a:pt x="1790" y="2913"/>
                        </a:lnTo>
                        <a:lnTo>
                          <a:pt x="1874" y="2904"/>
                        </a:lnTo>
                        <a:lnTo>
                          <a:pt x="1958" y="2889"/>
                        </a:lnTo>
                        <a:lnTo>
                          <a:pt x="2038" y="2869"/>
                        </a:lnTo>
                        <a:lnTo>
                          <a:pt x="2117" y="2843"/>
                        </a:lnTo>
                        <a:lnTo>
                          <a:pt x="2194" y="2812"/>
                        </a:lnTo>
                        <a:lnTo>
                          <a:pt x="2268" y="2776"/>
                        </a:lnTo>
                        <a:lnTo>
                          <a:pt x="2338" y="2736"/>
                        </a:lnTo>
                        <a:lnTo>
                          <a:pt x="2406" y="2692"/>
                        </a:lnTo>
                        <a:lnTo>
                          <a:pt x="2471" y="2642"/>
                        </a:lnTo>
                        <a:lnTo>
                          <a:pt x="2532" y="2589"/>
                        </a:lnTo>
                        <a:lnTo>
                          <a:pt x="2589" y="2531"/>
                        </a:lnTo>
                        <a:lnTo>
                          <a:pt x="2642" y="2470"/>
                        </a:lnTo>
                        <a:lnTo>
                          <a:pt x="2692" y="2406"/>
                        </a:lnTo>
                        <a:lnTo>
                          <a:pt x="2736" y="2338"/>
                        </a:lnTo>
                        <a:lnTo>
                          <a:pt x="2776" y="2267"/>
                        </a:lnTo>
                        <a:lnTo>
                          <a:pt x="2812" y="2194"/>
                        </a:lnTo>
                        <a:lnTo>
                          <a:pt x="2843" y="2117"/>
                        </a:lnTo>
                        <a:lnTo>
                          <a:pt x="2869" y="2038"/>
                        </a:lnTo>
                        <a:lnTo>
                          <a:pt x="2889" y="1958"/>
                        </a:lnTo>
                        <a:lnTo>
                          <a:pt x="2904" y="1874"/>
                        </a:lnTo>
                        <a:lnTo>
                          <a:pt x="2913" y="1789"/>
                        </a:lnTo>
                        <a:lnTo>
                          <a:pt x="2915" y="1702"/>
                        </a:lnTo>
                        <a:lnTo>
                          <a:pt x="2913" y="1615"/>
                        </a:lnTo>
                        <a:lnTo>
                          <a:pt x="2904" y="1531"/>
                        </a:lnTo>
                        <a:lnTo>
                          <a:pt x="2889" y="1447"/>
                        </a:lnTo>
                        <a:lnTo>
                          <a:pt x="2869" y="1367"/>
                        </a:lnTo>
                        <a:lnTo>
                          <a:pt x="2843" y="1288"/>
                        </a:lnTo>
                        <a:lnTo>
                          <a:pt x="2812" y="1211"/>
                        </a:lnTo>
                        <a:lnTo>
                          <a:pt x="2776" y="1138"/>
                        </a:lnTo>
                        <a:lnTo>
                          <a:pt x="2736" y="1067"/>
                        </a:lnTo>
                        <a:lnTo>
                          <a:pt x="2692" y="999"/>
                        </a:lnTo>
                        <a:lnTo>
                          <a:pt x="2642" y="935"/>
                        </a:lnTo>
                        <a:lnTo>
                          <a:pt x="2589" y="874"/>
                        </a:lnTo>
                        <a:lnTo>
                          <a:pt x="2531" y="816"/>
                        </a:lnTo>
                        <a:lnTo>
                          <a:pt x="2470" y="763"/>
                        </a:lnTo>
                        <a:lnTo>
                          <a:pt x="2406" y="713"/>
                        </a:lnTo>
                        <a:lnTo>
                          <a:pt x="2338" y="669"/>
                        </a:lnTo>
                        <a:lnTo>
                          <a:pt x="2267" y="629"/>
                        </a:lnTo>
                        <a:lnTo>
                          <a:pt x="2194" y="593"/>
                        </a:lnTo>
                        <a:lnTo>
                          <a:pt x="2117" y="562"/>
                        </a:lnTo>
                        <a:lnTo>
                          <a:pt x="2038" y="536"/>
                        </a:lnTo>
                        <a:lnTo>
                          <a:pt x="1958" y="515"/>
                        </a:lnTo>
                        <a:lnTo>
                          <a:pt x="1874" y="501"/>
                        </a:lnTo>
                        <a:lnTo>
                          <a:pt x="1789" y="492"/>
                        </a:lnTo>
                        <a:lnTo>
                          <a:pt x="1702" y="489"/>
                        </a:lnTo>
                        <a:close/>
                        <a:moveTo>
                          <a:pt x="1701" y="0"/>
                        </a:moveTo>
                        <a:lnTo>
                          <a:pt x="1805" y="3"/>
                        </a:lnTo>
                        <a:lnTo>
                          <a:pt x="1906" y="12"/>
                        </a:lnTo>
                        <a:lnTo>
                          <a:pt x="2007" y="28"/>
                        </a:lnTo>
                        <a:lnTo>
                          <a:pt x="2105" y="48"/>
                        </a:lnTo>
                        <a:lnTo>
                          <a:pt x="2201" y="74"/>
                        </a:lnTo>
                        <a:lnTo>
                          <a:pt x="2295" y="106"/>
                        </a:lnTo>
                        <a:lnTo>
                          <a:pt x="2386" y="143"/>
                        </a:lnTo>
                        <a:lnTo>
                          <a:pt x="2474" y="186"/>
                        </a:lnTo>
                        <a:lnTo>
                          <a:pt x="2560" y="232"/>
                        </a:lnTo>
                        <a:lnTo>
                          <a:pt x="2642" y="284"/>
                        </a:lnTo>
                        <a:lnTo>
                          <a:pt x="2722" y="339"/>
                        </a:lnTo>
                        <a:lnTo>
                          <a:pt x="2797" y="400"/>
                        </a:lnTo>
                        <a:lnTo>
                          <a:pt x="2869" y="464"/>
                        </a:lnTo>
                        <a:lnTo>
                          <a:pt x="2938" y="533"/>
                        </a:lnTo>
                        <a:lnTo>
                          <a:pt x="3002" y="605"/>
                        </a:lnTo>
                        <a:lnTo>
                          <a:pt x="3063" y="680"/>
                        </a:lnTo>
                        <a:lnTo>
                          <a:pt x="3119" y="760"/>
                        </a:lnTo>
                        <a:lnTo>
                          <a:pt x="3170" y="842"/>
                        </a:lnTo>
                        <a:lnTo>
                          <a:pt x="3216" y="928"/>
                        </a:lnTo>
                        <a:lnTo>
                          <a:pt x="3259" y="1016"/>
                        </a:lnTo>
                        <a:lnTo>
                          <a:pt x="3296" y="1107"/>
                        </a:lnTo>
                        <a:lnTo>
                          <a:pt x="3328" y="1201"/>
                        </a:lnTo>
                        <a:lnTo>
                          <a:pt x="3354" y="1297"/>
                        </a:lnTo>
                        <a:lnTo>
                          <a:pt x="3374" y="1395"/>
                        </a:lnTo>
                        <a:lnTo>
                          <a:pt x="3390" y="1496"/>
                        </a:lnTo>
                        <a:lnTo>
                          <a:pt x="3399" y="1597"/>
                        </a:lnTo>
                        <a:lnTo>
                          <a:pt x="3402" y="1701"/>
                        </a:lnTo>
                        <a:lnTo>
                          <a:pt x="3399" y="1805"/>
                        </a:lnTo>
                        <a:lnTo>
                          <a:pt x="3390" y="1906"/>
                        </a:lnTo>
                        <a:lnTo>
                          <a:pt x="3374" y="2007"/>
                        </a:lnTo>
                        <a:lnTo>
                          <a:pt x="3354" y="2105"/>
                        </a:lnTo>
                        <a:lnTo>
                          <a:pt x="3328" y="2201"/>
                        </a:lnTo>
                        <a:lnTo>
                          <a:pt x="3296" y="2295"/>
                        </a:lnTo>
                        <a:lnTo>
                          <a:pt x="3259" y="2386"/>
                        </a:lnTo>
                        <a:lnTo>
                          <a:pt x="3216" y="2474"/>
                        </a:lnTo>
                        <a:lnTo>
                          <a:pt x="3170" y="2560"/>
                        </a:lnTo>
                        <a:lnTo>
                          <a:pt x="3119" y="2642"/>
                        </a:lnTo>
                        <a:lnTo>
                          <a:pt x="3063" y="2722"/>
                        </a:lnTo>
                        <a:lnTo>
                          <a:pt x="3002" y="2797"/>
                        </a:lnTo>
                        <a:lnTo>
                          <a:pt x="2938" y="2869"/>
                        </a:lnTo>
                        <a:lnTo>
                          <a:pt x="2869" y="2938"/>
                        </a:lnTo>
                        <a:lnTo>
                          <a:pt x="2797" y="3002"/>
                        </a:lnTo>
                        <a:lnTo>
                          <a:pt x="2722" y="3063"/>
                        </a:lnTo>
                        <a:lnTo>
                          <a:pt x="2642" y="3119"/>
                        </a:lnTo>
                        <a:lnTo>
                          <a:pt x="2560" y="3170"/>
                        </a:lnTo>
                        <a:lnTo>
                          <a:pt x="2474" y="3216"/>
                        </a:lnTo>
                        <a:lnTo>
                          <a:pt x="2386" y="3259"/>
                        </a:lnTo>
                        <a:lnTo>
                          <a:pt x="2295" y="3296"/>
                        </a:lnTo>
                        <a:lnTo>
                          <a:pt x="2201" y="3328"/>
                        </a:lnTo>
                        <a:lnTo>
                          <a:pt x="2105" y="3354"/>
                        </a:lnTo>
                        <a:lnTo>
                          <a:pt x="2007" y="3374"/>
                        </a:lnTo>
                        <a:lnTo>
                          <a:pt x="1906" y="3390"/>
                        </a:lnTo>
                        <a:lnTo>
                          <a:pt x="1805" y="3399"/>
                        </a:lnTo>
                        <a:lnTo>
                          <a:pt x="1701" y="3402"/>
                        </a:lnTo>
                        <a:lnTo>
                          <a:pt x="1700" y="3402"/>
                        </a:lnTo>
                        <a:lnTo>
                          <a:pt x="1597" y="3399"/>
                        </a:lnTo>
                        <a:lnTo>
                          <a:pt x="1496" y="3390"/>
                        </a:lnTo>
                        <a:lnTo>
                          <a:pt x="1395" y="3374"/>
                        </a:lnTo>
                        <a:lnTo>
                          <a:pt x="1297" y="3354"/>
                        </a:lnTo>
                        <a:lnTo>
                          <a:pt x="1201" y="3328"/>
                        </a:lnTo>
                        <a:lnTo>
                          <a:pt x="1107" y="3296"/>
                        </a:lnTo>
                        <a:lnTo>
                          <a:pt x="1016" y="3259"/>
                        </a:lnTo>
                        <a:lnTo>
                          <a:pt x="928" y="3216"/>
                        </a:lnTo>
                        <a:lnTo>
                          <a:pt x="842" y="3170"/>
                        </a:lnTo>
                        <a:lnTo>
                          <a:pt x="760" y="3119"/>
                        </a:lnTo>
                        <a:lnTo>
                          <a:pt x="680" y="3063"/>
                        </a:lnTo>
                        <a:lnTo>
                          <a:pt x="605" y="3002"/>
                        </a:lnTo>
                        <a:lnTo>
                          <a:pt x="533" y="2938"/>
                        </a:lnTo>
                        <a:lnTo>
                          <a:pt x="464" y="2869"/>
                        </a:lnTo>
                        <a:lnTo>
                          <a:pt x="400" y="2797"/>
                        </a:lnTo>
                        <a:lnTo>
                          <a:pt x="339" y="2722"/>
                        </a:lnTo>
                        <a:lnTo>
                          <a:pt x="284" y="2642"/>
                        </a:lnTo>
                        <a:lnTo>
                          <a:pt x="232" y="2560"/>
                        </a:lnTo>
                        <a:lnTo>
                          <a:pt x="186" y="2474"/>
                        </a:lnTo>
                        <a:lnTo>
                          <a:pt x="143" y="2386"/>
                        </a:lnTo>
                        <a:lnTo>
                          <a:pt x="106" y="2295"/>
                        </a:lnTo>
                        <a:lnTo>
                          <a:pt x="74" y="2201"/>
                        </a:lnTo>
                        <a:lnTo>
                          <a:pt x="48" y="2105"/>
                        </a:lnTo>
                        <a:lnTo>
                          <a:pt x="28" y="2007"/>
                        </a:lnTo>
                        <a:lnTo>
                          <a:pt x="12" y="1906"/>
                        </a:lnTo>
                        <a:lnTo>
                          <a:pt x="3" y="1805"/>
                        </a:lnTo>
                        <a:lnTo>
                          <a:pt x="0" y="1701"/>
                        </a:lnTo>
                        <a:lnTo>
                          <a:pt x="3" y="1597"/>
                        </a:lnTo>
                        <a:lnTo>
                          <a:pt x="12" y="1496"/>
                        </a:lnTo>
                        <a:lnTo>
                          <a:pt x="28" y="1395"/>
                        </a:lnTo>
                        <a:lnTo>
                          <a:pt x="48" y="1297"/>
                        </a:lnTo>
                        <a:lnTo>
                          <a:pt x="74" y="1201"/>
                        </a:lnTo>
                        <a:lnTo>
                          <a:pt x="106" y="1107"/>
                        </a:lnTo>
                        <a:lnTo>
                          <a:pt x="143" y="1016"/>
                        </a:lnTo>
                        <a:lnTo>
                          <a:pt x="186" y="928"/>
                        </a:lnTo>
                        <a:lnTo>
                          <a:pt x="232" y="842"/>
                        </a:lnTo>
                        <a:lnTo>
                          <a:pt x="284" y="760"/>
                        </a:lnTo>
                        <a:lnTo>
                          <a:pt x="339" y="680"/>
                        </a:lnTo>
                        <a:lnTo>
                          <a:pt x="400" y="605"/>
                        </a:lnTo>
                        <a:lnTo>
                          <a:pt x="464" y="533"/>
                        </a:lnTo>
                        <a:lnTo>
                          <a:pt x="533" y="464"/>
                        </a:lnTo>
                        <a:lnTo>
                          <a:pt x="605" y="400"/>
                        </a:lnTo>
                        <a:lnTo>
                          <a:pt x="680" y="339"/>
                        </a:lnTo>
                        <a:lnTo>
                          <a:pt x="760" y="284"/>
                        </a:lnTo>
                        <a:lnTo>
                          <a:pt x="842" y="232"/>
                        </a:lnTo>
                        <a:lnTo>
                          <a:pt x="928" y="186"/>
                        </a:lnTo>
                        <a:lnTo>
                          <a:pt x="1016" y="143"/>
                        </a:lnTo>
                        <a:lnTo>
                          <a:pt x="1107" y="106"/>
                        </a:lnTo>
                        <a:lnTo>
                          <a:pt x="1201" y="74"/>
                        </a:lnTo>
                        <a:lnTo>
                          <a:pt x="1297" y="48"/>
                        </a:lnTo>
                        <a:lnTo>
                          <a:pt x="1395" y="28"/>
                        </a:lnTo>
                        <a:lnTo>
                          <a:pt x="1496" y="12"/>
                        </a:lnTo>
                        <a:lnTo>
                          <a:pt x="1597" y="3"/>
                        </a:lnTo>
                        <a:lnTo>
                          <a:pt x="1701" y="0"/>
                        </a:lnTo>
                        <a:close/>
                      </a:path>
                    </a:pathLst>
                  </a:custGeom>
                  <a:solidFill>
                    <a:srgbClr val="40404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solidFill>
                        <a:srgbClr val="404040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endParaRPr>
                  </a:p>
                </p:txBody>
              </p:sp>
            </p:grpSp>
            <p:sp>
              <p:nvSpPr>
                <p:cNvPr id="90" name="직사각형 89">
                  <a:extLst>
                    <a:ext uri="{FF2B5EF4-FFF2-40B4-BE49-F238E27FC236}">
                      <a16:creationId xmlns:a16="http://schemas.microsoft.com/office/drawing/2014/main" id="{FC88C3C9-1E50-4DC7-AF68-CD2F56E11E32}"/>
                    </a:ext>
                  </a:extLst>
                </p:cNvPr>
                <p:cNvSpPr/>
                <p:nvPr/>
              </p:nvSpPr>
              <p:spPr>
                <a:xfrm>
                  <a:off x="530304" y="2268653"/>
                  <a:ext cx="2922595" cy="400110"/>
                </a:xfrm>
                <a:prstGeom prst="rect">
                  <a:avLst/>
                </a:prstGeom>
                <a:solidFill>
                  <a:schemeClr val="bg2"/>
                </a:solidFill>
              </p:spPr>
              <p:txBody>
                <a:bodyPr wrap="none">
                  <a:spAutoFit/>
                </a:bodyPr>
                <a:lstStyle/>
                <a:p>
                  <a:r>
                    <a:rPr lang="ko-KR" altLang="en-US" sz="2000" dirty="0">
                      <a:ln>
                        <a:solidFill>
                          <a:srgbClr val="404040">
                            <a:alpha val="30000"/>
                          </a:srgb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작품에 관련된 게시물 작성</a:t>
                  </a:r>
                </a:p>
              </p:txBody>
            </p:sp>
          </p:grpSp>
          <p:grpSp>
            <p:nvGrpSpPr>
              <p:cNvPr id="5" name="그룹 4"/>
              <p:cNvGrpSpPr/>
              <p:nvPr/>
            </p:nvGrpSpPr>
            <p:grpSpPr>
              <a:xfrm>
                <a:off x="6372152" y="3586900"/>
                <a:ext cx="1249067" cy="1038387"/>
                <a:chOff x="6949908" y="3586899"/>
                <a:chExt cx="1249067" cy="1038387"/>
              </a:xfrm>
            </p:grpSpPr>
            <p:sp>
              <p:nvSpPr>
                <p:cNvPr id="102" name="모서리가 둥근 직사각형 1">
                  <a:extLst>
                    <a:ext uri="{FF2B5EF4-FFF2-40B4-BE49-F238E27FC236}">
                      <a16:creationId xmlns:a16="http://schemas.microsoft.com/office/drawing/2014/main" id="{D94DFD68-EB6A-44B9-9E58-1063E68F812C}"/>
                    </a:ext>
                  </a:extLst>
                </p:cNvPr>
                <p:cNvSpPr/>
                <p:nvPr/>
              </p:nvSpPr>
              <p:spPr>
                <a:xfrm>
                  <a:off x="6951638" y="3586899"/>
                  <a:ext cx="1245606" cy="1038387"/>
                </a:xfrm>
                <a:prstGeom prst="roundRect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7993E6E2-542C-45D2-B37D-A13EF3D6B778}"/>
                    </a:ext>
                  </a:extLst>
                </p:cNvPr>
                <p:cNvSpPr txBox="1"/>
                <p:nvPr/>
              </p:nvSpPr>
              <p:spPr>
                <a:xfrm>
                  <a:off x="6949908" y="3930747"/>
                  <a:ext cx="124906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댓글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12" name="그룹 11"/>
              <p:cNvGrpSpPr/>
              <p:nvPr/>
            </p:nvGrpSpPr>
            <p:grpSpPr>
              <a:xfrm>
                <a:off x="7892584" y="3586900"/>
                <a:ext cx="3560275" cy="1072722"/>
                <a:chOff x="8247239" y="3569731"/>
                <a:chExt cx="2788426" cy="1072722"/>
              </a:xfrm>
            </p:grpSpPr>
            <p:sp>
              <p:nvSpPr>
                <p:cNvPr id="103" name="모서리가 둥근 직사각형 47">
                  <a:extLst>
                    <a:ext uri="{FF2B5EF4-FFF2-40B4-BE49-F238E27FC236}">
                      <a16:creationId xmlns:a16="http://schemas.microsoft.com/office/drawing/2014/main" id="{96B2B6EC-004D-4161-B948-CFE515EBEDC7}"/>
                    </a:ext>
                  </a:extLst>
                </p:cNvPr>
                <p:cNvSpPr/>
                <p:nvPr/>
              </p:nvSpPr>
              <p:spPr>
                <a:xfrm>
                  <a:off x="8247239" y="3569731"/>
                  <a:ext cx="2788426" cy="1072722"/>
                </a:xfrm>
                <a:prstGeom prst="roundRect">
                  <a:avLst/>
                </a:prstGeom>
                <a:noFill/>
                <a:ln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05" name="직사각형 104">
                  <a:extLst>
                    <a:ext uri="{FF2B5EF4-FFF2-40B4-BE49-F238E27FC236}">
                      <a16:creationId xmlns:a16="http://schemas.microsoft.com/office/drawing/2014/main" id="{663EB45C-F9EF-4336-9270-5DFF24F2C376}"/>
                    </a:ext>
                  </a:extLst>
                </p:cNvPr>
                <p:cNvSpPr/>
                <p:nvPr/>
              </p:nvSpPr>
              <p:spPr>
                <a:xfrm>
                  <a:off x="8295972" y="3752149"/>
                  <a:ext cx="2690960" cy="707886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수정 및 삭제 가능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최대 </a:t>
                  </a:r>
                  <a:r>
                    <a:rPr lang="en-US" altLang="ko-KR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100</a:t>
                  </a: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자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6" name="그룹 5"/>
              <p:cNvGrpSpPr/>
              <p:nvPr/>
            </p:nvGrpSpPr>
            <p:grpSpPr>
              <a:xfrm>
                <a:off x="6372152" y="4816738"/>
                <a:ext cx="1249067" cy="1038387"/>
                <a:chOff x="6949908" y="4816738"/>
                <a:chExt cx="1249067" cy="1038387"/>
              </a:xfrm>
            </p:grpSpPr>
            <p:sp>
              <p:nvSpPr>
                <p:cNvPr id="107" name="모서리가 둥근 직사각형 1">
                  <a:extLst>
                    <a:ext uri="{FF2B5EF4-FFF2-40B4-BE49-F238E27FC236}">
                      <a16:creationId xmlns:a16="http://schemas.microsoft.com/office/drawing/2014/main" id="{FA976651-F052-44EB-82B4-4FDE61B18FCD}"/>
                    </a:ext>
                  </a:extLst>
                </p:cNvPr>
                <p:cNvSpPr/>
                <p:nvPr/>
              </p:nvSpPr>
              <p:spPr>
                <a:xfrm>
                  <a:off x="6949908" y="4816738"/>
                  <a:ext cx="1245606" cy="1038387"/>
                </a:xfrm>
                <a:prstGeom prst="roundRect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8554EA94-A3A7-42E3-8D25-FC4987EAB8F9}"/>
                    </a:ext>
                  </a:extLst>
                </p:cNvPr>
                <p:cNvSpPr txBox="1"/>
                <p:nvPr/>
              </p:nvSpPr>
              <p:spPr>
                <a:xfrm>
                  <a:off x="6949908" y="5160585"/>
                  <a:ext cx="124906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검색</a:t>
                  </a:r>
                  <a:endParaRPr lang="en-US" altLang="ko-KR" sz="20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13" name="그룹 12"/>
              <p:cNvGrpSpPr/>
              <p:nvPr/>
            </p:nvGrpSpPr>
            <p:grpSpPr>
              <a:xfrm>
                <a:off x="7892584" y="4816738"/>
                <a:ext cx="3560275" cy="1072722"/>
                <a:chOff x="8247239" y="4799570"/>
                <a:chExt cx="2788426" cy="1072722"/>
              </a:xfrm>
            </p:grpSpPr>
            <p:sp>
              <p:nvSpPr>
                <p:cNvPr id="108" name="모서리가 둥근 직사각형 47">
                  <a:extLst>
                    <a:ext uri="{FF2B5EF4-FFF2-40B4-BE49-F238E27FC236}">
                      <a16:creationId xmlns:a16="http://schemas.microsoft.com/office/drawing/2014/main" id="{F91D95E1-A71C-48B5-B591-2F528882A89B}"/>
                    </a:ext>
                  </a:extLst>
                </p:cNvPr>
                <p:cNvSpPr/>
                <p:nvPr/>
              </p:nvSpPr>
              <p:spPr>
                <a:xfrm>
                  <a:off x="8247239" y="4799570"/>
                  <a:ext cx="2788426" cy="1072722"/>
                </a:xfrm>
                <a:prstGeom prst="roundRect">
                  <a:avLst/>
                </a:prstGeom>
                <a:noFill/>
                <a:ln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  <p:sp>
              <p:nvSpPr>
                <p:cNvPr id="110" name="직사각형 109">
                  <a:extLst>
                    <a:ext uri="{FF2B5EF4-FFF2-40B4-BE49-F238E27FC236}">
                      <a16:creationId xmlns:a16="http://schemas.microsoft.com/office/drawing/2014/main" id="{61D95EFA-339D-48DB-98CA-70A5E5B210F0}"/>
                    </a:ext>
                  </a:extLst>
                </p:cNvPr>
                <p:cNvSpPr/>
                <p:nvPr/>
              </p:nvSpPr>
              <p:spPr>
                <a:xfrm>
                  <a:off x="8295972" y="5135875"/>
                  <a:ext cx="2690960" cy="400110"/>
                </a:xfrm>
                <a:prstGeom prst="rect">
                  <a:avLst/>
                </a:prstGeom>
              </p:spPr>
              <p:txBody>
                <a:bodyPr wrap="square" anchor="ctr">
                  <a:spAutoFit/>
                </a:bodyPr>
                <a:lstStyle/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ko-KR" altLang="en-US" sz="20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검색가능</a:t>
                  </a:r>
                  <a:endParaRPr lang="en-US" altLang="ko-KR" sz="1600" dirty="0">
                    <a:ln>
                      <a:solidFill>
                        <a:schemeClr val="tx1">
                          <a:alpha val="30000"/>
                        </a:schemeClr>
                      </a:solidFill>
                    </a:ln>
                    <a:latin typeface="KoPub돋움체 Medium" panose="00000600000000000000" pitchFamily="2" charset="-127"/>
                    <a:ea typeface="KoPub돋움체 Medium" panose="00000600000000000000" pitchFamily="2" charset="-127"/>
                  </a:endParaRPr>
                </a:p>
              </p:txBody>
            </p:sp>
          </p:grp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748A1653-4616-47BB-951C-656C9F0616C5}"/>
                  </a:ext>
                </a:extLst>
              </p:cNvPr>
              <p:cNvGrpSpPr/>
              <p:nvPr/>
            </p:nvGrpSpPr>
            <p:grpSpPr>
              <a:xfrm>
                <a:off x="6372152" y="1625816"/>
                <a:ext cx="5080708" cy="338554"/>
                <a:chOff x="6372152" y="2180171"/>
                <a:chExt cx="5080708" cy="338554"/>
              </a:xfrm>
            </p:grpSpPr>
            <p:cxnSp>
              <p:nvCxnSpPr>
                <p:cNvPr id="111" name="직선 연결선 110">
                  <a:extLst>
                    <a:ext uri="{FF2B5EF4-FFF2-40B4-BE49-F238E27FC236}">
                      <a16:creationId xmlns:a16="http://schemas.microsoft.com/office/drawing/2014/main" id="{BEFAF62B-523C-4EBF-845E-AC6B54C6A7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372152" y="2211503"/>
                  <a:ext cx="0" cy="303104"/>
                </a:xfrm>
                <a:prstGeom prst="line">
                  <a:avLst/>
                </a:prstGeom>
                <a:ln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02800602-4144-4619-9C70-288B55B24B79}"/>
                    </a:ext>
                  </a:extLst>
                </p:cNvPr>
                <p:cNvSpPr txBox="1"/>
                <p:nvPr/>
              </p:nvSpPr>
              <p:spPr>
                <a:xfrm>
                  <a:off x="6546616" y="2180171"/>
                  <a:ext cx="4906244" cy="33855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게시글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ID, </a:t>
                  </a:r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작성자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, </a:t>
                  </a:r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제목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, </a:t>
                  </a:r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내용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, </a:t>
                  </a:r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연관작품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ID, </a:t>
                  </a:r>
                  <a:r>
                    <a:rPr lang="ko-KR" altLang="en-US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평점</a:t>
                  </a:r>
                  <a:r>
                    <a:rPr lang="en-US" altLang="ko-KR" sz="1600" dirty="0">
                      <a:ln>
                        <a:solidFill>
                          <a:schemeClr val="tx1">
                            <a:alpha val="30000"/>
                          </a:schemeClr>
                        </a:solidFill>
                      </a:ln>
                      <a:solidFill>
                        <a:srgbClr val="4F4F4F"/>
                      </a:solidFill>
                      <a:latin typeface="KoPub돋움체 Medium" panose="00000600000000000000" pitchFamily="2" charset="-127"/>
                      <a:ea typeface="KoPub돋움체 Medium" panose="00000600000000000000" pitchFamily="2" charset="-127"/>
                    </a:rPr>
                    <a:t>(0.0~5.0)</a:t>
                  </a:r>
                </a:p>
              </p:txBody>
            </p:sp>
          </p:grp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1F7AB37A-E356-4BFA-871D-F57DF5718A40}"/>
                </a:ext>
              </a:extLst>
            </p:cNvPr>
            <p:cNvSpPr/>
            <p:nvPr/>
          </p:nvSpPr>
          <p:spPr>
            <a:xfrm>
              <a:off x="6406588" y="1196947"/>
              <a:ext cx="1179534" cy="45732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300">
                  <a:ln>
                    <a:solidFill>
                      <a:srgbClr val="404040">
                        <a:alpha val="30000"/>
                      </a:srgbClr>
                    </a:solidFill>
                  </a:ln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</a:rPr>
                <a:t>게시판</a:t>
              </a:r>
              <a:endParaRPr lang="ko-KR" altLang="en-US" sz="2300" dirty="0">
                <a:ln>
                  <a:solidFill>
                    <a:srgbClr val="404040">
                      <a:alpha val="30000"/>
                    </a:srgbClr>
                  </a:solidFill>
                </a:ln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536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2206</TotalTime>
  <Words>728</Words>
  <Application>Microsoft Office PowerPoint</Application>
  <PresentationFormat>와이드스크린</PresentationFormat>
  <Paragraphs>194</Paragraphs>
  <Slides>25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맑은 고딕</vt:lpstr>
      <vt:lpstr>Arial</vt:lpstr>
      <vt:lpstr>KoPub돋움체 Bold</vt:lpstr>
      <vt:lpstr>KoPub돋움체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김 학재</cp:lastModifiedBy>
  <cp:revision>196</cp:revision>
  <dcterms:created xsi:type="dcterms:W3CDTF">2016-11-30T06:01:57Z</dcterms:created>
  <dcterms:modified xsi:type="dcterms:W3CDTF">2020-10-26T04:22:13Z</dcterms:modified>
  <cp:contentStatus/>
</cp:coreProperties>
</file>